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  <p:sldMasterId id="2147483713" r:id="rId5"/>
    <p:sldMasterId id="2147483726" r:id="rId6"/>
    <p:sldMasterId id="2147483740" r:id="rId7"/>
    <p:sldMasterId id="2147483742" r:id="rId8"/>
  </p:sldMasterIdLst>
  <p:notesMasterIdLst>
    <p:notesMasterId r:id="rId27"/>
  </p:notesMasterIdLst>
  <p:handoutMasterIdLst>
    <p:handoutMasterId r:id="rId28"/>
  </p:handoutMasterIdLst>
  <p:sldIdLst>
    <p:sldId id="338" r:id="rId9"/>
    <p:sldId id="2076136843" r:id="rId10"/>
    <p:sldId id="2076136826" r:id="rId11"/>
    <p:sldId id="2076136846" r:id="rId12"/>
    <p:sldId id="2076136847" r:id="rId13"/>
    <p:sldId id="2076136844" r:id="rId14"/>
    <p:sldId id="2076136845" r:id="rId15"/>
    <p:sldId id="2076136842" r:id="rId16"/>
    <p:sldId id="2076136854" r:id="rId17"/>
    <p:sldId id="463" r:id="rId18"/>
    <p:sldId id="2076136848" r:id="rId19"/>
    <p:sldId id="2076136849" r:id="rId20"/>
    <p:sldId id="2076136824" r:id="rId21"/>
    <p:sldId id="2076136853" r:id="rId22"/>
    <p:sldId id="2076136855" r:id="rId23"/>
    <p:sldId id="2076136856" r:id="rId24"/>
    <p:sldId id="2076136850" r:id="rId25"/>
    <p:sldId id="2076136823" r:id="rId26"/>
  </p:sldIdLst>
  <p:sldSz cx="12192000" cy="6858000"/>
  <p:notesSz cx="6888163" cy="100187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BEB822-BF68-10C2-4CD2-B829EC4273B1}" name="Sabrina Chen-陳姵蓉" initials="姵陳" userId="S::sabrina.chen@zerone.com.tw::654fc9cd-5868-4bbe-8f3e-ad9900dcbd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9966"/>
    <a:srgbClr val="33CC33"/>
    <a:srgbClr val="0000FF"/>
    <a:srgbClr val="FF5050"/>
    <a:srgbClr val="EA4E00"/>
    <a:srgbClr val="DAA600"/>
    <a:srgbClr val="FF9933"/>
    <a:srgbClr val="00808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86BB6-5FEB-4CE8-ABF6-DDD590E5DC0A}" v="25" dt="2026-06-12T10:28:30.143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471" autoAdjust="0"/>
  </p:normalViewPr>
  <p:slideViewPr>
    <p:cSldViewPr>
      <p:cViewPr varScale="1">
        <p:scale>
          <a:sx n="78" d="100"/>
          <a:sy n="78" d="100"/>
        </p:scale>
        <p:origin x="629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3012" y="-114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by Chen-陳媛媛" userId="fa7b1fb7-781a-4906-a66c-9ebb7894c23d" providerId="ADAL" clId="{D4EFB629-0386-456D-BD94-BB5AAF005EC6}"/>
    <pc:docChg chg="undo custSel addSld delSld modSld sldOrd delMainMaster">
      <pc:chgData name="Debby Chen-陳媛媛" userId="fa7b1fb7-781a-4906-a66c-9ebb7894c23d" providerId="ADAL" clId="{D4EFB629-0386-456D-BD94-BB5AAF005EC6}" dt="2026-06-12T10:33:51.968" v="2178" actId="1076"/>
      <pc:docMkLst>
        <pc:docMk/>
      </pc:docMkLst>
      <pc:sldChg chg="modSp mod">
        <pc:chgData name="Debby Chen-陳媛媛" userId="fa7b1fb7-781a-4906-a66c-9ebb7894c23d" providerId="ADAL" clId="{D4EFB629-0386-456D-BD94-BB5AAF005EC6}" dt="2026-06-11T08:20:19.208" v="883" actId="404"/>
        <pc:sldMkLst>
          <pc:docMk/>
          <pc:sldMk cId="0" sldId="338"/>
        </pc:sldMkLst>
        <pc:spChg chg="mod">
          <ac:chgData name="Debby Chen-陳媛媛" userId="fa7b1fb7-781a-4906-a66c-9ebb7894c23d" providerId="ADAL" clId="{D4EFB629-0386-456D-BD94-BB5AAF005EC6}" dt="2026-06-11T08:20:19.208" v="883" actId="404"/>
          <ac:spMkLst>
            <pc:docMk/>
            <pc:sldMk cId="0" sldId="338"/>
            <ac:spMk id="2" creationId="{00000000-0000-0000-0000-000000000000}"/>
          </ac:spMkLst>
        </pc:spChg>
      </pc:sldChg>
      <pc:sldChg chg="del">
        <pc:chgData name="Debby Chen-陳媛媛" userId="fa7b1fb7-781a-4906-a66c-9ebb7894c23d" providerId="ADAL" clId="{D4EFB629-0386-456D-BD94-BB5AAF005EC6}" dt="2026-06-11T08:57:57.956" v="1582" actId="47"/>
        <pc:sldMkLst>
          <pc:docMk/>
          <pc:sldMk cId="4009563672" sldId="436"/>
        </pc:sldMkLst>
      </pc:sldChg>
      <pc:sldChg chg="addSp del">
        <pc:chgData name="Debby Chen-陳媛媛" userId="fa7b1fb7-781a-4906-a66c-9ebb7894c23d" providerId="ADAL" clId="{D4EFB629-0386-456D-BD94-BB5AAF005EC6}" dt="2026-06-11T08:58:01.084" v="1583" actId="47"/>
        <pc:sldMkLst>
          <pc:docMk/>
          <pc:sldMk cId="2187413743" sldId="443"/>
        </pc:sldMkLst>
        <pc:spChg chg="add">
          <ac:chgData name="Debby Chen-陳媛媛" userId="fa7b1fb7-781a-4906-a66c-9ebb7894c23d" providerId="ADAL" clId="{D4EFB629-0386-456D-BD94-BB5AAF005EC6}" dt="2026-06-11T08:44:41.084" v="1290"/>
          <ac:spMkLst>
            <pc:docMk/>
            <pc:sldMk cId="2187413743" sldId="443"/>
            <ac:spMk id="3" creationId="{53C3A537-5034-FEEB-B619-0C75A411B332}"/>
          </ac:spMkLst>
        </pc:spChg>
      </pc:sldChg>
      <pc:sldChg chg="addSp delSp modSp del mod">
        <pc:chgData name="Debby Chen-陳媛媛" userId="fa7b1fb7-781a-4906-a66c-9ebb7894c23d" providerId="ADAL" clId="{D4EFB629-0386-456D-BD94-BB5AAF005EC6}" dt="2026-06-11T08:57:55.557" v="1581" actId="47"/>
        <pc:sldMkLst>
          <pc:docMk/>
          <pc:sldMk cId="4009563672" sldId="455"/>
        </pc:sldMkLst>
        <pc:spChg chg="add del mod topLvl">
          <ac:chgData name="Debby Chen-陳媛媛" userId="fa7b1fb7-781a-4906-a66c-9ebb7894c23d" providerId="ADAL" clId="{D4EFB629-0386-456D-BD94-BB5AAF005EC6}" dt="2026-06-11T07:13:21.651" v="5" actId="478"/>
          <ac:spMkLst>
            <pc:docMk/>
            <pc:sldMk cId="4009563672" sldId="455"/>
            <ac:spMk id="15" creationId="{00000000-0000-0000-0000-000000000000}"/>
          </ac:spMkLst>
        </pc:spChg>
        <pc:grpChg chg="del">
          <ac:chgData name="Debby Chen-陳媛媛" userId="fa7b1fb7-781a-4906-a66c-9ebb7894c23d" providerId="ADAL" clId="{D4EFB629-0386-456D-BD94-BB5AAF005EC6}" dt="2026-06-11T07:12:30.020" v="0" actId="478"/>
          <ac:grpSpMkLst>
            <pc:docMk/>
            <pc:sldMk cId="4009563672" sldId="455"/>
            <ac:grpSpMk id="24" creationId="{00000000-0000-0000-0000-000000000000}"/>
          </ac:grpSpMkLst>
        </pc:grpChg>
        <pc:grpChg chg="add del mod">
          <ac:chgData name="Debby Chen-陳媛媛" userId="fa7b1fb7-781a-4906-a66c-9ebb7894c23d" providerId="ADAL" clId="{D4EFB629-0386-456D-BD94-BB5AAF005EC6}" dt="2026-06-11T07:13:21.651" v="5" actId="478"/>
          <ac:grpSpMkLst>
            <pc:docMk/>
            <pc:sldMk cId="4009563672" sldId="455"/>
            <ac:grpSpMk id="31" creationId="{00000000-0000-0000-0000-000000000000}"/>
          </ac:grpSpMkLst>
        </pc:grpChg>
        <pc:picChg chg="mod topLvl">
          <ac:chgData name="Debby Chen-陳媛媛" userId="fa7b1fb7-781a-4906-a66c-9ebb7894c23d" providerId="ADAL" clId="{D4EFB629-0386-456D-BD94-BB5AAF005EC6}" dt="2026-06-11T07:13:28.514" v="7" actId="1076"/>
          <ac:picMkLst>
            <pc:docMk/>
            <pc:sldMk cId="4009563672" sldId="455"/>
            <ac:picMk id="5128" creationId="{00000000-0000-0000-0000-000000000000}"/>
          </ac:picMkLst>
        </pc:picChg>
      </pc:sldChg>
      <pc:sldChg chg="addSp delSp modSp mod">
        <pc:chgData name="Debby Chen-陳媛媛" userId="fa7b1fb7-781a-4906-a66c-9ebb7894c23d" providerId="ADAL" clId="{D4EFB629-0386-456D-BD94-BB5AAF005EC6}" dt="2026-06-11T09:35:04.505" v="1999" actId="1076"/>
        <pc:sldMkLst>
          <pc:docMk/>
          <pc:sldMk cId="3496011677" sldId="463"/>
        </pc:sldMkLst>
        <pc:spChg chg="del">
          <ac:chgData name="Debby Chen-陳媛媛" userId="fa7b1fb7-781a-4906-a66c-9ebb7894c23d" providerId="ADAL" clId="{D4EFB629-0386-456D-BD94-BB5AAF005EC6}" dt="2026-06-11T08:25:22.161" v="1005" actId="478"/>
          <ac:spMkLst>
            <pc:docMk/>
            <pc:sldMk cId="3496011677" sldId="463"/>
            <ac:spMk id="4" creationId="{E59B8073-D945-8640-5197-DE1C91D079CE}"/>
          </ac:spMkLst>
        </pc:spChg>
        <pc:spChg chg="del mod topLvl">
          <ac:chgData name="Debby Chen-陳媛媛" userId="fa7b1fb7-781a-4906-a66c-9ebb7894c23d" providerId="ADAL" clId="{D4EFB629-0386-456D-BD94-BB5AAF005EC6}" dt="2026-06-11T08:25:21.219" v="1004" actId="478"/>
          <ac:spMkLst>
            <pc:docMk/>
            <pc:sldMk cId="3496011677" sldId="463"/>
            <ac:spMk id="9" creationId="{5D977ED1-3FDB-3D05-EEB1-FAC96D7FBF21}"/>
          </ac:spMkLst>
        </pc:spChg>
        <pc:spChg chg="mod">
          <ac:chgData name="Debby Chen-陳媛媛" userId="fa7b1fb7-781a-4906-a66c-9ebb7894c23d" providerId="ADAL" clId="{D4EFB629-0386-456D-BD94-BB5AAF005EC6}" dt="2026-06-11T08:37:30.532" v="1209" actId="1076"/>
          <ac:spMkLst>
            <pc:docMk/>
            <pc:sldMk cId="3496011677" sldId="463"/>
            <ac:spMk id="52" creationId="{00000000-0000-0000-0000-000000000000}"/>
          </ac:spMkLst>
        </pc:spChg>
        <pc:grpChg chg="add del">
          <ac:chgData name="Debby Chen-陳媛媛" userId="fa7b1fb7-781a-4906-a66c-9ebb7894c23d" providerId="ADAL" clId="{D4EFB629-0386-456D-BD94-BB5AAF005EC6}" dt="2026-06-11T08:25:11.621" v="1002" actId="478"/>
          <ac:grpSpMkLst>
            <pc:docMk/>
            <pc:sldMk cId="3496011677" sldId="463"/>
            <ac:grpSpMk id="10" creationId="{7975CFCB-B572-616F-CF52-08C54230CEAE}"/>
          </ac:grpSpMkLst>
        </pc:grpChg>
        <pc:grpChg chg="del">
          <ac:chgData name="Debby Chen-陳媛媛" userId="fa7b1fb7-781a-4906-a66c-9ebb7894c23d" providerId="ADAL" clId="{D4EFB629-0386-456D-BD94-BB5AAF005EC6}" dt="2026-06-11T08:25:23.040" v="1006" actId="478"/>
          <ac:grpSpMkLst>
            <pc:docMk/>
            <pc:sldMk cId="3496011677" sldId="463"/>
            <ac:grpSpMk id="12" creationId="{8F646754-9764-5530-EC26-8DE2D6F13089}"/>
          </ac:grpSpMkLst>
        </pc:grpChg>
        <pc:grpChg chg="del">
          <ac:chgData name="Debby Chen-陳媛媛" userId="fa7b1fb7-781a-4906-a66c-9ebb7894c23d" providerId="ADAL" clId="{D4EFB629-0386-456D-BD94-BB5AAF005EC6}" dt="2026-06-11T08:25:23.823" v="1007" actId="478"/>
          <ac:grpSpMkLst>
            <pc:docMk/>
            <pc:sldMk cId="3496011677" sldId="463"/>
            <ac:grpSpMk id="14" creationId="{9F74AED8-5FE4-4884-160A-190BBB72FB6A}"/>
          </ac:grpSpMkLst>
        </pc:grpChg>
        <pc:graphicFrameChg chg="add del mod modGraphic">
          <ac:chgData name="Debby Chen-陳媛媛" userId="fa7b1fb7-781a-4906-a66c-9ebb7894c23d" providerId="ADAL" clId="{D4EFB629-0386-456D-BD94-BB5AAF005EC6}" dt="2026-06-11T08:29:40.391" v="1178" actId="478"/>
          <ac:graphicFrameMkLst>
            <pc:docMk/>
            <pc:sldMk cId="3496011677" sldId="463"/>
            <ac:graphicFrameMk id="2" creationId="{91998CDC-A68A-F1A4-8181-DB5599885BBB}"/>
          </ac:graphicFrameMkLst>
        </pc:graphicFrameChg>
        <pc:graphicFrameChg chg="add del mod modGraphic">
          <ac:chgData name="Debby Chen-陳媛媛" userId="fa7b1fb7-781a-4906-a66c-9ebb7894c23d" providerId="ADAL" clId="{D4EFB629-0386-456D-BD94-BB5AAF005EC6}" dt="2026-06-11T09:27:16.321" v="1897" actId="478"/>
          <ac:graphicFrameMkLst>
            <pc:docMk/>
            <pc:sldMk cId="3496011677" sldId="463"/>
            <ac:graphicFrameMk id="2" creationId="{F57E1310-36A1-3029-D4B2-62BFBE1FC01D}"/>
          </ac:graphicFrameMkLst>
        </pc:graphicFrameChg>
        <pc:graphicFrameChg chg="add del mod modGraphic">
          <ac:chgData name="Debby Chen-陳媛媛" userId="fa7b1fb7-781a-4906-a66c-9ebb7894c23d" providerId="ADAL" clId="{D4EFB629-0386-456D-BD94-BB5AAF005EC6}" dt="2026-06-11T09:28:29.109" v="1905" actId="478"/>
          <ac:graphicFrameMkLst>
            <pc:docMk/>
            <pc:sldMk cId="3496011677" sldId="463"/>
            <ac:graphicFrameMk id="3" creationId="{91BB8652-7BA1-46D1-D2D2-CF05710A1453}"/>
          </ac:graphicFrameMkLst>
        </pc:graphicFrameChg>
        <pc:graphicFrameChg chg="add mod modGraphic">
          <ac:chgData name="Debby Chen-陳媛媛" userId="fa7b1fb7-781a-4906-a66c-9ebb7894c23d" providerId="ADAL" clId="{D4EFB629-0386-456D-BD94-BB5AAF005EC6}" dt="2026-06-11T09:34:12.174" v="1992" actId="1076"/>
          <ac:graphicFrameMkLst>
            <pc:docMk/>
            <pc:sldMk cId="3496011677" sldId="463"/>
            <ac:graphicFrameMk id="7" creationId="{6F069011-8B2E-2E57-CB84-6E0399E2E9F2}"/>
          </ac:graphicFrameMkLst>
        </pc:graphicFrameChg>
        <pc:picChg chg="del">
          <ac:chgData name="Debby Chen-陳媛媛" userId="fa7b1fb7-781a-4906-a66c-9ebb7894c23d" providerId="ADAL" clId="{D4EFB629-0386-456D-BD94-BB5AAF005EC6}" dt="2026-06-11T08:25:05.186" v="996" actId="478"/>
          <ac:picMkLst>
            <pc:docMk/>
            <pc:sldMk cId="3496011677" sldId="463"/>
            <ac:picMk id="3" creationId="{4B9239C1-DDC3-0B83-2754-03BDA3C03FCB}"/>
          </ac:picMkLst>
        </pc:picChg>
        <pc:picChg chg="add mod">
          <ac:chgData name="Debby Chen-陳媛媛" userId="fa7b1fb7-781a-4906-a66c-9ebb7894c23d" providerId="ADAL" clId="{D4EFB629-0386-456D-BD94-BB5AAF005EC6}" dt="2026-06-11T09:33:40.418" v="1987" actId="1076"/>
          <ac:picMkLst>
            <pc:docMk/>
            <pc:sldMk cId="3496011677" sldId="463"/>
            <ac:picMk id="4" creationId="{E11E75AF-0104-3B27-C41F-AD5979A5F271}"/>
          </ac:picMkLst>
        </pc:picChg>
        <pc:picChg chg="add mod">
          <ac:chgData name="Debby Chen-陳媛媛" userId="fa7b1fb7-781a-4906-a66c-9ebb7894c23d" providerId="ADAL" clId="{D4EFB629-0386-456D-BD94-BB5AAF005EC6}" dt="2026-06-11T09:34:55.508" v="1997" actId="1076"/>
          <ac:picMkLst>
            <pc:docMk/>
            <pc:sldMk cId="3496011677" sldId="463"/>
            <ac:picMk id="5" creationId="{E2CF95CF-98B5-1762-AB5C-F3E829451AD1}"/>
          </ac:picMkLst>
        </pc:picChg>
        <pc:picChg chg="add mod">
          <ac:chgData name="Debby Chen-陳媛媛" userId="fa7b1fb7-781a-4906-a66c-9ebb7894c23d" providerId="ADAL" clId="{D4EFB629-0386-456D-BD94-BB5AAF005EC6}" dt="2026-06-11T09:33:44.404" v="1988" actId="1076"/>
          <ac:picMkLst>
            <pc:docMk/>
            <pc:sldMk cId="3496011677" sldId="463"/>
            <ac:picMk id="6" creationId="{5FEE3CCE-5DF0-6AA8-9D25-163BD584775A}"/>
          </ac:picMkLst>
        </pc:picChg>
        <pc:picChg chg="add mod">
          <ac:chgData name="Debby Chen-陳媛媛" userId="fa7b1fb7-781a-4906-a66c-9ebb7894c23d" providerId="ADAL" clId="{D4EFB629-0386-456D-BD94-BB5AAF005EC6}" dt="2026-06-11T09:33:57.930" v="1991" actId="1076"/>
          <ac:picMkLst>
            <pc:docMk/>
            <pc:sldMk cId="3496011677" sldId="463"/>
            <ac:picMk id="8" creationId="{96B9A03B-A3F9-BA2F-ECE7-C9AE50E09C7F}"/>
          </ac:picMkLst>
        </pc:picChg>
        <pc:picChg chg="add mod">
          <ac:chgData name="Debby Chen-陳媛媛" userId="fa7b1fb7-781a-4906-a66c-9ebb7894c23d" providerId="ADAL" clId="{D4EFB629-0386-456D-BD94-BB5AAF005EC6}" dt="2026-06-11T09:31:19.115" v="1947" actId="1076"/>
          <ac:picMkLst>
            <pc:docMk/>
            <pc:sldMk cId="3496011677" sldId="463"/>
            <ac:picMk id="9" creationId="{F0F2E511-A391-59E9-D631-E8AB7DF4E035}"/>
          </ac:picMkLst>
        </pc:picChg>
        <pc:picChg chg="add mod">
          <ac:chgData name="Debby Chen-陳媛媛" userId="fa7b1fb7-781a-4906-a66c-9ebb7894c23d" providerId="ADAL" clId="{D4EFB629-0386-456D-BD94-BB5AAF005EC6}" dt="2026-06-11T09:35:04.505" v="1999" actId="1076"/>
          <ac:picMkLst>
            <pc:docMk/>
            <pc:sldMk cId="3496011677" sldId="463"/>
            <ac:picMk id="10" creationId="{CA076E8C-05D9-ECAA-B85B-49E314B912B7}"/>
          </ac:picMkLst>
        </pc:picChg>
        <pc:picChg chg="add mod">
          <ac:chgData name="Debby Chen-陳媛媛" userId="fa7b1fb7-781a-4906-a66c-9ebb7894c23d" providerId="ADAL" clId="{D4EFB629-0386-456D-BD94-BB5AAF005EC6}" dt="2026-06-11T09:33:34.080" v="1985" actId="1076"/>
          <ac:picMkLst>
            <pc:docMk/>
            <pc:sldMk cId="3496011677" sldId="463"/>
            <ac:picMk id="11" creationId="{70180AF3-A87B-2801-7779-4DEF5A99B30F}"/>
          </ac:picMkLst>
        </pc:picChg>
        <pc:picChg chg="del topLvl">
          <ac:chgData name="Debby Chen-陳媛媛" userId="fa7b1fb7-781a-4906-a66c-9ebb7894c23d" providerId="ADAL" clId="{D4EFB629-0386-456D-BD94-BB5AAF005EC6}" dt="2026-06-11T08:25:11.621" v="1002" actId="478"/>
          <ac:picMkLst>
            <pc:docMk/>
            <pc:sldMk cId="3496011677" sldId="463"/>
            <ac:picMk id="11" creationId="{73FBCF07-DD4E-2A11-863C-DE57B5C2E902}"/>
          </ac:picMkLst>
        </pc:picChg>
        <pc:picChg chg="add mod">
          <ac:chgData name="Debby Chen-陳媛媛" userId="fa7b1fb7-781a-4906-a66c-9ebb7894c23d" providerId="ADAL" clId="{D4EFB629-0386-456D-BD94-BB5AAF005EC6}" dt="2026-06-11T09:33:49.614" v="1989" actId="1076"/>
          <ac:picMkLst>
            <pc:docMk/>
            <pc:sldMk cId="3496011677" sldId="463"/>
            <ac:picMk id="12" creationId="{F7B94B18-DCA3-A0BC-E736-C98B40E21225}"/>
          </ac:picMkLst>
        </pc:picChg>
        <pc:picChg chg="del">
          <ac:chgData name="Debby Chen-陳媛媛" userId="fa7b1fb7-781a-4906-a66c-9ebb7894c23d" providerId="ADAL" clId="{D4EFB629-0386-456D-BD94-BB5AAF005EC6}" dt="2026-06-11T08:25:08.310" v="999" actId="478"/>
          <ac:picMkLst>
            <pc:docMk/>
            <pc:sldMk cId="3496011677" sldId="463"/>
            <ac:picMk id="13" creationId="{A895A1D6-1B0F-AF19-526C-659715696DCF}"/>
          </ac:picMkLst>
        </pc:picChg>
        <pc:picChg chg="add del mod">
          <ac:chgData name="Debby Chen-陳媛媛" userId="fa7b1fb7-781a-4906-a66c-9ebb7894c23d" providerId="ADAL" clId="{D4EFB629-0386-456D-BD94-BB5AAF005EC6}" dt="2026-06-11T08:43:24.820" v="1278" actId="21"/>
          <ac:picMkLst>
            <pc:docMk/>
            <pc:sldMk cId="3496011677" sldId="463"/>
            <ac:picMk id="17" creationId="{669A12C8-DA98-D45A-7257-B181CDC016C4}"/>
          </ac:picMkLst>
        </pc:picChg>
      </pc:sldChg>
      <pc:sldChg chg="del">
        <pc:chgData name="Debby Chen-陳媛媛" userId="fa7b1fb7-781a-4906-a66c-9ebb7894c23d" providerId="ADAL" clId="{D4EFB629-0386-456D-BD94-BB5AAF005EC6}" dt="2026-06-11T07:16:55.881" v="25" actId="47"/>
        <pc:sldMkLst>
          <pc:docMk/>
          <pc:sldMk cId="4181517587" sldId="479"/>
        </pc:sldMkLst>
      </pc:sldChg>
      <pc:sldChg chg="addSp del">
        <pc:chgData name="Debby Chen-陳媛媛" userId="fa7b1fb7-781a-4906-a66c-9ebb7894c23d" providerId="ADAL" clId="{D4EFB629-0386-456D-BD94-BB5AAF005EC6}" dt="2026-06-11T09:00:34.056" v="1613" actId="47"/>
        <pc:sldMkLst>
          <pc:docMk/>
          <pc:sldMk cId="391824411" sldId="551"/>
        </pc:sldMkLst>
        <pc:spChg chg="add">
          <ac:chgData name="Debby Chen-陳媛媛" userId="fa7b1fb7-781a-4906-a66c-9ebb7894c23d" providerId="ADAL" clId="{D4EFB629-0386-456D-BD94-BB5AAF005EC6}" dt="2026-06-11T08:44:36.561" v="1289"/>
          <ac:spMkLst>
            <pc:docMk/>
            <pc:sldMk cId="391824411" sldId="551"/>
            <ac:spMk id="2" creationId="{FFE420BB-AF9F-AC29-8213-7CDA3A2A678C}"/>
          </ac:spMkLst>
        </pc:spChg>
      </pc:sldChg>
      <pc:sldChg chg="modSp del mod ord">
        <pc:chgData name="Debby Chen-陳媛媛" userId="fa7b1fb7-781a-4906-a66c-9ebb7894c23d" providerId="ADAL" clId="{D4EFB629-0386-456D-BD94-BB5AAF005EC6}" dt="2026-06-11T09:19:32.847" v="1862" actId="47"/>
        <pc:sldMkLst>
          <pc:docMk/>
          <pc:sldMk cId="1373901495" sldId="554"/>
        </pc:sldMkLst>
        <pc:spChg chg="mod">
          <ac:chgData name="Debby Chen-陳媛媛" userId="fa7b1fb7-781a-4906-a66c-9ebb7894c23d" providerId="ADAL" clId="{D4EFB629-0386-456D-BD94-BB5AAF005EC6}" dt="2026-06-11T09:11:51.032" v="1822" actId="115"/>
          <ac:spMkLst>
            <pc:docMk/>
            <pc:sldMk cId="1373901495" sldId="554"/>
            <ac:spMk id="6" creationId="{940B1921-80C2-4846-9D93-B9458A64B65D}"/>
          </ac:spMkLst>
        </pc:spChg>
      </pc:sldChg>
      <pc:sldChg chg="add del">
        <pc:chgData name="Debby Chen-陳媛媛" userId="fa7b1fb7-781a-4906-a66c-9ebb7894c23d" providerId="ADAL" clId="{D4EFB629-0386-456D-BD94-BB5AAF005EC6}" dt="2026-06-11T07:16:11.335" v="22" actId="47"/>
        <pc:sldMkLst>
          <pc:docMk/>
          <pc:sldMk cId="3362123601" sldId="556"/>
        </pc:sldMkLst>
      </pc:sldChg>
      <pc:sldChg chg="addSp modSp mod ord">
        <pc:chgData name="Debby Chen-陳媛媛" userId="fa7b1fb7-781a-4906-a66c-9ebb7894c23d" providerId="ADAL" clId="{D4EFB629-0386-456D-BD94-BB5AAF005EC6}" dt="2026-06-11T09:00:56.436" v="1615"/>
        <pc:sldMkLst>
          <pc:docMk/>
          <pc:sldMk cId="663578115" sldId="2076136824"/>
        </pc:sldMkLst>
        <pc:spChg chg="add mod">
          <ac:chgData name="Debby Chen-陳媛媛" userId="fa7b1fb7-781a-4906-a66c-9ebb7894c23d" providerId="ADAL" clId="{D4EFB629-0386-456D-BD94-BB5AAF005EC6}" dt="2026-06-11T08:59:12.187" v="1605" actId="14100"/>
          <ac:spMkLst>
            <pc:docMk/>
            <pc:sldMk cId="663578115" sldId="2076136824"/>
            <ac:spMk id="2" creationId="{09ECC5B7-33C4-A482-59DE-D4BBD75ED17B}"/>
          </ac:spMkLst>
        </pc:spChg>
        <pc:spChg chg="mod">
          <ac:chgData name="Debby Chen-陳媛媛" userId="fa7b1fb7-781a-4906-a66c-9ebb7894c23d" providerId="ADAL" clId="{D4EFB629-0386-456D-BD94-BB5AAF005EC6}" dt="2026-06-11T08:58:58.667" v="1602" actId="1036"/>
          <ac:spMkLst>
            <pc:docMk/>
            <pc:sldMk cId="663578115" sldId="2076136824"/>
            <ac:spMk id="11" creationId="{C94851E6-263D-03F2-461F-400F2C192BD8}"/>
          </ac:spMkLst>
        </pc:spChg>
        <pc:spChg chg="mod">
          <ac:chgData name="Debby Chen-陳媛媛" userId="fa7b1fb7-781a-4906-a66c-9ebb7894c23d" providerId="ADAL" clId="{D4EFB629-0386-456D-BD94-BB5AAF005EC6}" dt="2026-06-11T08:59:14.715" v="1606" actId="14100"/>
          <ac:spMkLst>
            <pc:docMk/>
            <pc:sldMk cId="663578115" sldId="2076136824"/>
            <ac:spMk id="12" creationId="{FF471CBA-57A8-07E2-F8D7-6D85CCFE7B25}"/>
          </ac:spMkLst>
        </pc:spChg>
        <pc:spChg chg="mod">
          <ac:chgData name="Debby Chen-陳媛媛" userId="fa7b1fb7-781a-4906-a66c-9ebb7894c23d" providerId="ADAL" clId="{D4EFB629-0386-456D-BD94-BB5AAF005EC6}" dt="2026-06-11T08:58:58.667" v="1602" actId="1036"/>
          <ac:spMkLst>
            <pc:docMk/>
            <pc:sldMk cId="663578115" sldId="2076136824"/>
            <ac:spMk id="14" creationId="{1A5A9766-12E6-9AF4-34A9-52892159749D}"/>
          </ac:spMkLst>
        </pc:spChg>
      </pc:sldChg>
      <pc:sldChg chg="modSp del mod">
        <pc:chgData name="Debby Chen-陳媛媛" userId="fa7b1fb7-781a-4906-a66c-9ebb7894c23d" providerId="ADAL" clId="{D4EFB629-0386-456D-BD94-BB5AAF005EC6}" dt="2026-06-11T08:59:18.215" v="1607" actId="47"/>
        <pc:sldMkLst>
          <pc:docMk/>
          <pc:sldMk cId="3044748081" sldId="2076136825"/>
        </pc:sldMkLst>
        <pc:spChg chg="mod">
          <ac:chgData name="Debby Chen-陳媛媛" userId="fa7b1fb7-781a-4906-a66c-9ebb7894c23d" providerId="ADAL" clId="{D4EFB629-0386-456D-BD94-BB5AAF005EC6}" dt="2026-06-11T08:58:21.586" v="1586" actId="1076"/>
          <ac:spMkLst>
            <pc:docMk/>
            <pc:sldMk cId="3044748081" sldId="2076136825"/>
            <ac:spMk id="2" creationId="{E23C919C-45A6-9076-433B-F21DE21C3EAE}"/>
          </ac:spMkLst>
        </pc:spChg>
      </pc:sldChg>
      <pc:sldChg chg="modSp mod ord">
        <pc:chgData name="Debby Chen-陳媛媛" userId="fa7b1fb7-781a-4906-a66c-9ebb7894c23d" providerId="ADAL" clId="{D4EFB629-0386-456D-BD94-BB5AAF005EC6}" dt="2026-06-11T08:59:50.255" v="1610" actId="1076"/>
        <pc:sldMkLst>
          <pc:docMk/>
          <pc:sldMk cId="2222079359" sldId="2076136826"/>
        </pc:sldMkLst>
        <pc:spChg chg="mod">
          <ac:chgData name="Debby Chen-陳媛媛" userId="fa7b1fb7-781a-4906-a66c-9ebb7894c23d" providerId="ADAL" clId="{D4EFB629-0386-456D-BD94-BB5AAF005EC6}" dt="2026-06-11T08:55:59.216" v="1562" actId="14100"/>
          <ac:spMkLst>
            <pc:docMk/>
            <pc:sldMk cId="2222079359" sldId="2076136826"/>
            <ac:spMk id="103" creationId="{DA3F215F-307A-639B-C56B-2BA987350EA6}"/>
          </ac:spMkLst>
        </pc:spChg>
        <pc:spChg chg="mod">
          <ac:chgData name="Debby Chen-陳媛媛" userId="fa7b1fb7-781a-4906-a66c-9ebb7894c23d" providerId="ADAL" clId="{D4EFB629-0386-456D-BD94-BB5AAF005EC6}" dt="2026-06-11T08:59:50.255" v="1610" actId="1076"/>
          <ac:spMkLst>
            <pc:docMk/>
            <pc:sldMk cId="2222079359" sldId="2076136826"/>
            <ac:spMk id="132" creationId="{0E02FA4D-C59F-FDDA-3006-498A363C7717}"/>
          </ac:spMkLst>
        </pc:spChg>
      </pc:sldChg>
      <pc:sldChg chg="addSp delSp modSp del mod">
        <pc:chgData name="Debby Chen-陳媛媛" userId="fa7b1fb7-781a-4906-a66c-9ebb7894c23d" providerId="ADAL" clId="{D4EFB629-0386-456D-BD94-BB5AAF005EC6}" dt="2026-06-11T08:57:52.292" v="1580" actId="47"/>
        <pc:sldMkLst>
          <pc:docMk/>
          <pc:sldMk cId="3234446319" sldId="2076136828"/>
        </pc:sldMkLst>
        <pc:spChg chg="del">
          <ac:chgData name="Debby Chen-陳媛媛" userId="fa7b1fb7-781a-4906-a66c-9ebb7894c23d" providerId="ADAL" clId="{D4EFB629-0386-456D-BD94-BB5AAF005EC6}" dt="2026-06-11T07:13:41.595" v="8" actId="478"/>
          <ac:spMkLst>
            <pc:docMk/>
            <pc:sldMk cId="3234446319" sldId="2076136828"/>
            <ac:spMk id="4" creationId="{6070CAA0-C1EE-14BE-F1ED-AA737A0E6B92}"/>
          </ac:spMkLst>
        </pc:spChg>
        <pc:spChg chg="mod">
          <ac:chgData name="Debby Chen-陳媛媛" userId="fa7b1fb7-781a-4906-a66c-9ebb7894c23d" providerId="ADAL" clId="{D4EFB629-0386-456D-BD94-BB5AAF005EC6}" dt="2026-06-11T07:15:01.186" v="17"/>
          <ac:spMkLst>
            <pc:docMk/>
            <pc:sldMk cId="3234446319" sldId="2076136828"/>
            <ac:spMk id="9" creationId="{E91F2D29-DDEA-41B4-B9FD-BFD68EBA4CBE}"/>
          </ac:spMkLst>
        </pc:spChg>
        <pc:grpChg chg="del">
          <ac:chgData name="Debby Chen-陳媛媛" userId="fa7b1fb7-781a-4906-a66c-9ebb7894c23d" providerId="ADAL" clId="{D4EFB629-0386-456D-BD94-BB5AAF005EC6}" dt="2026-06-11T07:13:51.017" v="12" actId="478"/>
          <ac:grpSpMkLst>
            <pc:docMk/>
            <pc:sldMk cId="3234446319" sldId="2076136828"/>
            <ac:grpSpMk id="2" creationId="{1CE51F30-C44A-BCCD-A9AC-E4E3286586A9}"/>
          </ac:grpSpMkLst>
        </pc:grpChg>
        <pc:grpChg chg="add del">
          <ac:chgData name="Debby Chen-陳媛媛" userId="fa7b1fb7-781a-4906-a66c-9ebb7894c23d" providerId="ADAL" clId="{D4EFB629-0386-456D-BD94-BB5AAF005EC6}" dt="2026-06-11T07:13:46.905" v="11" actId="478"/>
          <ac:grpSpMkLst>
            <pc:docMk/>
            <pc:sldMk cId="3234446319" sldId="2076136828"/>
            <ac:grpSpMk id="3" creationId="{F6CA64A8-734A-9FB9-0C18-7AE4316FD87D}"/>
          </ac:grpSpMkLst>
        </pc:grpChg>
        <pc:grpChg chg="add del mod">
          <ac:chgData name="Debby Chen-陳媛媛" userId="fa7b1fb7-781a-4906-a66c-9ebb7894c23d" providerId="ADAL" clId="{D4EFB629-0386-456D-BD94-BB5AAF005EC6}" dt="2026-06-11T07:16:01.439" v="19" actId="1076"/>
          <ac:grpSpMkLst>
            <pc:docMk/>
            <pc:sldMk cId="3234446319" sldId="2076136828"/>
            <ac:grpSpMk id="5" creationId="{E9862455-F0A5-A814-ABB0-CB77DAEA31AB}"/>
          </ac:grpSpMkLst>
        </pc:grpChg>
        <pc:grpChg chg="add del">
          <ac:chgData name="Debby Chen-陳媛媛" userId="fa7b1fb7-781a-4906-a66c-9ebb7894c23d" providerId="ADAL" clId="{D4EFB629-0386-456D-BD94-BB5AAF005EC6}" dt="2026-06-11T07:16:05.260" v="21" actId="478"/>
          <ac:grpSpMkLst>
            <pc:docMk/>
            <pc:sldMk cId="3234446319" sldId="2076136828"/>
            <ac:grpSpMk id="6" creationId="{00000000-0000-0000-0000-000000000000}"/>
          </ac:grpSpMkLst>
        </pc:grpChg>
        <pc:grpChg chg="add mod">
          <ac:chgData name="Debby Chen-陳媛媛" userId="fa7b1fb7-781a-4906-a66c-9ebb7894c23d" providerId="ADAL" clId="{D4EFB629-0386-456D-BD94-BB5AAF005EC6}" dt="2026-06-11T07:15:01.186" v="17"/>
          <ac:grpSpMkLst>
            <pc:docMk/>
            <pc:sldMk cId="3234446319" sldId="2076136828"/>
            <ac:grpSpMk id="8" creationId="{E9862455-F0A5-A814-ABB0-CB77DAEA31AB}"/>
          </ac:grpSpMkLst>
        </pc:grpChg>
        <pc:picChg chg="mod">
          <ac:chgData name="Debby Chen-陳媛媛" userId="fa7b1fb7-781a-4906-a66c-9ebb7894c23d" providerId="ADAL" clId="{D4EFB629-0386-456D-BD94-BB5AAF005EC6}" dt="2026-06-11T07:15:01.186" v="17"/>
          <ac:picMkLst>
            <pc:docMk/>
            <pc:sldMk cId="3234446319" sldId="2076136828"/>
            <ac:picMk id="12" creationId="{CDF00470-98A1-4A25-AF2C-B79ABE9EF0D9}"/>
          </ac:picMkLst>
        </pc:picChg>
      </pc:sldChg>
      <pc:sldChg chg="del">
        <pc:chgData name="Debby Chen-陳媛媛" userId="fa7b1fb7-781a-4906-a66c-9ebb7894c23d" providerId="ADAL" clId="{D4EFB629-0386-456D-BD94-BB5AAF005EC6}" dt="2026-06-11T07:16:37.799" v="23" actId="47"/>
        <pc:sldMkLst>
          <pc:docMk/>
          <pc:sldMk cId="265108525" sldId="2076136830"/>
        </pc:sldMkLst>
      </pc:sldChg>
      <pc:sldChg chg="del">
        <pc:chgData name="Debby Chen-陳媛媛" userId="fa7b1fb7-781a-4906-a66c-9ebb7894c23d" providerId="ADAL" clId="{D4EFB629-0386-456D-BD94-BB5AAF005EC6}" dt="2026-06-11T07:16:47.933" v="24" actId="47"/>
        <pc:sldMkLst>
          <pc:docMk/>
          <pc:sldMk cId="1009202101" sldId="2076136833"/>
        </pc:sldMkLst>
      </pc:sldChg>
      <pc:sldChg chg="modSp mod ord">
        <pc:chgData name="Debby Chen-陳媛媛" userId="fa7b1fb7-781a-4906-a66c-9ebb7894c23d" providerId="ADAL" clId="{D4EFB629-0386-456D-BD94-BB5AAF005EC6}" dt="2026-06-11T07:48:48.354" v="248" actId="1076"/>
        <pc:sldMkLst>
          <pc:docMk/>
          <pc:sldMk cId="2694428383" sldId="2076136842"/>
        </pc:sldMkLst>
        <pc:spChg chg="mod">
          <ac:chgData name="Debby Chen-陳媛媛" userId="fa7b1fb7-781a-4906-a66c-9ebb7894c23d" providerId="ADAL" clId="{D4EFB629-0386-456D-BD94-BB5AAF005EC6}" dt="2026-06-11T07:48:34.725" v="247"/>
          <ac:spMkLst>
            <pc:docMk/>
            <pc:sldMk cId="2694428383" sldId="2076136842"/>
            <ac:spMk id="78" creationId="{1E416D19-3983-B34B-A860-338407B37D39}"/>
          </ac:spMkLst>
        </pc:spChg>
        <pc:picChg chg="mod">
          <ac:chgData name="Debby Chen-陳媛媛" userId="fa7b1fb7-781a-4906-a66c-9ebb7894c23d" providerId="ADAL" clId="{D4EFB629-0386-456D-BD94-BB5AAF005EC6}" dt="2026-06-11T07:48:48.354" v="248" actId="1076"/>
          <ac:picMkLst>
            <pc:docMk/>
            <pc:sldMk cId="2694428383" sldId="2076136842"/>
            <ac:picMk id="50" creationId="{9D86210E-0BB4-C0CC-ECB0-42F09CB1DC12}"/>
          </ac:picMkLst>
        </pc:picChg>
      </pc:sldChg>
      <pc:sldChg chg="new del">
        <pc:chgData name="Debby Chen-陳媛媛" userId="fa7b1fb7-781a-4906-a66c-9ebb7894c23d" providerId="ADAL" clId="{D4EFB629-0386-456D-BD94-BB5AAF005EC6}" dt="2026-06-11T07:23:45.305" v="29" actId="47"/>
        <pc:sldMkLst>
          <pc:docMk/>
          <pc:sldMk cId="2546209918" sldId="2076136843"/>
        </pc:sldMkLst>
      </pc:sldChg>
      <pc:sldChg chg="addSp delSp modSp new mod ord">
        <pc:chgData name="Debby Chen-陳媛媛" userId="fa7b1fb7-781a-4906-a66c-9ebb7894c23d" providerId="ADAL" clId="{D4EFB629-0386-456D-BD94-BB5AAF005EC6}" dt="2026-06-11T07:46:56.577" v="240" actId="404"/>
        <pc:sldMkLst>
          <pc:docMk/>
          <pc:sldMk cId="4077250205" sldId="2076136843"/>
        </pc:sldMkLst>
        <pc:spChg chg="del mod">
          <ac:chgData name="Debby Chen-陳媛媛" userId="fa7b1fb7-781a-4906-a66c-9ebb7894c23d" providerId="ADAL" clId="{D4EFB629-0386-456D-BD94-BB5AAF005EC6}" dt="2026-06-11T07:26:45.449" v="79" actId="478"/>
          <ac:spMkLst>
            <pc:docMk/>
            <pc:sldMk cId="4077250205" sldId="2076136843"/>
            <ac:spMk id="2" creationId="{90B23D3C-8160-1981-69A9-54B4702FDCE4}"/>
          </ac:spMkLst>
        </pc:spChg>
        <pc:spChg chg="del">
          <ac:chgData name="Debby Chen-陳媛媛" userId="fa7b1fb7-781a-4906-a66c-9ebb7894c23d" providerId="ADAL" clId="{D4EFB629-0386-456D-BD94-BB5AAF005EC6}" dt="2026-06-11T07:26:46.951" v="81" actId="478"/>
          <ac:spMkLst>
            <pc:docMk/>
            <pc:sldMk cId="4077250205" sldId="2076136843"/>
            <ac:spMk id="3" creationId="{CC67915F-282D-51BB-81DF-FAE0C0301AF6}"/>
          </ac:spMkLst>
        </pc:spChg>
        <pc:spChg chg="add del mod">
          <ac:chgData name="Debby Chen-陳媛媛" userId="fa7b1fb7-781a-4906-a66c-9ebb7894c23d" providerId="ADAL" clId="{D4EFB629-0386-456D-BD94-BB5AAF005EC6}" dt="2026-06-11T07:26:47.976" v="82" actId="478"/>
          <ac:spMkLst>
            <pc:docMk/>
            <pc:sldMk cId="4077250205" sldId="2076136843"/>
            <ac:spMk id="5" creationId="{AE10C275-307C-256D-82FF-B2078234FD41}"/>
          </ac:spMkLst>
        </pc:spChg>
        <pc:spChg chg="add mod">
          <ac:chgData name="Debby Chen-陳媛媛" userId="fa7b1fb7-781a-4906-a66c-9ebb7894c23d" providerId="ADAL" clId="{D4EFB629-0386-456D-BD94-BB5AAF005EC6}" dt="2026-06-11T07:46:18.710" v="226" actId="1076"/>
          <ac:spMkLst>
            <pc:docMk/>
            <pc:sldMk cId="4077250205" sldId="2076136843"/>
            <ac:spMk id="7" creationId="{44F6AEC7-2D57-FB32-60AB-D7B50C52ABEF}"/>
          </ac:spMkLst>
        </pc:spChg>
        <pc:spChg chg="add mod">
          <ac:chgData name="Debby Chen-陳媛媛" userId="fa7b1fb7-781a-4906-a66c-9ebb7894c23d" providerId="ADAL" clId="{D4EFB629-0386-456D-BD94-BB5AAF005EC6}" dt="2026-06-11T07:46:56.577" v="240" actId="404"/>
          <ac:spMkLst>
            <pc:docMk/>
            <pc:sldMk cId="4077250205" sldId="2076136843"/>
            <ac:spMk id="10" creationId="{361FD41B-A4B7-AFFA-D931-1031FA75A102}"/>
          </ac:spMkLst>
        </pc:spChg>
        <pc:spChg chg="add mod">
          <ac:chgData name="Debby Chen-陳媛媛" userId="fa7b1fb7-781a-4906-a66c-9ebb7894c23d" providerId="ADAL" clId="{D4EFB629-0386-456D-BD94-BB5AAF005EC6}" dt="2026-06-11T07:45:14.205" v="205"/>
          <ac:spMkLst>
            <pc:docMk/>
            <pc:sldMk cId="4077250205" sldId="2076136843"/>
            <ac:spMk id="11" creationId="{CDD219B9-BA7B-B1B6-3935-5259450C1C8E}"/>
          </ac:spMkLst>
        </pc:spChg>
        <pc:spChg chg="add mod">
          <ac:chgData name="Debby Chen-陳媛媛" userId="fa7b1fb7-781a-4906-a66c-9ebb7894c23d" providerId="ADAL" clId="{D4EFB629-0386-456D-BD94-BB5AAF005EC6}" dt="2026-06-11T07:46:23.035" v="228" actId="14100"/>
          <ac:spMkLst>
            <pc:docMk/>
            <pc:sldMk cId="4077250205" sldId="2076136843"/>
            <ac:spMk id="12" creationId="{67181B3F-7D66-001B-37F9-B7444AE506AE}"/>
          </ac:spMkLst>
        </pc:spChg>
        <pc:picChg chg="add mod">
          <ac:chgData name="Debby Chen-陳媛媛" userId="fa7b1fb7-781a-4906-a66c-9ebb7894c23d" providerId="ADAL" clId="{D4EFB629-0386-456D-BD94-BB5AAF005EC6}" dt="2026-06-11T07:46:45.751" v="239" actId="1076"/>
          <ac:picMkLst>
            <pc:docMk/>
            <pc:sldMk cId="4077250205" sldId="2076136843"/>
            <ac:picMk id="9" creationId="{D6031661-A68F-6BF3-7932-3907C654094F}"/>
          </ac:picMkLst>
        </pc:picChg>
      </pc:sldChg>
      <pc:sldChg chg="addSp delSp modSp new mod ord">
        <pc:chgData name="Debby Chen-陳媛媛" userId="fa7b1fb7-781a-4906-a66c-9ebb7894c23d" providerId="ADAL" clId="{D4EFB629-0386-456D-BD94-BB5AAF005EC6}" dt="2026-06-11T09:00:22.123" v="1612"/>
        <pc:sldMkLst>
          <pc:docMk/>
          <pc:sldMk cId="3367793391" sldId="2076136844"/>
        </pc:sldMkLst>
        <pc:spChg chg="mod">
          <ac:chgData name="Debby Chen-陳媛媛" userId="fa7b1fb7-781a-4906-a66c-9ebb7894c23d" providerId="ADAL" clId="{D4EFB629-0386-456D-BD94-BB5AAF005EC6}" dt="2026-06-11T07:50:04.603" v="251" actId="27636"/>
          <ac:spMkLst>
            <pc:docMk/>
            <pc:sldMk cId="3367793391" sldId="2076136844"/>
            <ac:spMk id="2" creationId="{6F1FBB6E-0BC1-FC27-1E46-1DDDE8082B75}"/>
          </ac:spMkLst>
        </pc:spChg>
        <pc:spChg chg="del">
          <ac:chgData name="Debby Chen-陳媛媛" userId="fa7b1fb7-781a-4906-a66c-9ebb7894c23d" providerId="ADAL" clId="{D4EFB629-0386-456D-BD94-BB5AAF005EC6}" dt="2026-06-11T07:50:24.700" v="252" actId="478"/>
          <ac:spMkLst>
            <pc:docMk/>
            <pc:sldMk cId="3367793391" sldId="2076136844"/>
            <ac:spMk id="3" creationId="{76004239-AA9D-8A20-BC96-165B51A97D4F}"/>
          </ac:spMkLst>
        </pc:spChg>
        <pc:spChg chg="add mod">
          <ac:chgData name="Debby Chen-陳媛媛" userId="fa7b1fb7-781a-4906-a66c-9ebb7894c23d" providerId="ADAL" clId="{D4EFB629-0386-456D-BD94-BB5AAF005EC6}" dt="2026-06-11T07:59:12.033" v="302" actId="113"/>
          <ac:spMkLst>
            <pc:docMk/>
            <pc:sldMk cId="3367793391" sldId="2076136844"/>
            <ac:spMk id="5" creationId="{5F357BDE-BD4A-2DC9-FC1D-BBD60B37E082}"/>
          </ac:spMkLst>
        </pc:spChg>
      </pc:sldChg>
      <pc:sldChg chg="addSp delSp modSp new mod">
        <pc:chgData name="Debby Chen-陳媛媛" userId="fa7b1fb7-781a-4906-a66c-9ebb7894c23d" providerId="ADAL" clId="{D4EFB629-0386-456D-BD94-BB5AAF005EC6}" dt="2026-06-11T08:57:30.573" v="1579" actId="207"/>
        <pc:sldMkLst>
          <pc:docMk/>
          <pc:sldMk cId="1158953652" sldId="2076136845"/>
        </pc:sldMkLst>
        <pc:spChg chg="del">
          <ac:chgData name="Debby Chen-陳媛媛" userId="fa7b1fb7-781a-4906-a66c-9ebb7894c23d" providerId="ADAL" clId="{D4EFB629-0386-456D-BD94-BB5AAF005EC6}" dt="2026-06-11T08:01:50.381" v="306" actId="478"/>
          <ac:spMkLst>
            <pc:docMk/>
            <pc:sldMk cId="1158953652" sldId="2076136845"/>
            <ac:spMk id="2" creationId="{76067EA7-3A42-23CC-C1BE-AC6E1355A6CB}"/>
          </ac:spMkLst>
        </pc:spChg>
        <pc:spChg chg="del">
          <ac:chgData name="Debby Chen-陳媛媛" userId="fa7b1fb7-781a-4906-a66c-9ebb7894c23d" providerId="ADAL" clId="{D4EFB629-0386-456D-BD94-BB5AAF005EC6}" dt="2026-06-11T08:01:51.375" v="307" actId="478"/>
          <ac:spMkLst>
            <pc:docMk/>
            <pc:sldMk cId="1158953652" sldId="2076136845"/>
            <ac:spMk id="3" creationId="{F7F35199-19B0-4337-6145-90908DE39AD2}"/>
          </ac:spMkLst>
        </pc:spChg>
        <pc:spChg chg="add mod">
          <ac:chgData name="Debby Chen-陳媛媛" userId="fa7b1fb7-781a-4906-a66c-9ebb7894c23d" providerId="ADAL" clId="{D4EFB629-0386-456D-BD94-BB5AAF005EC6}" dt="2026-06-11T08:23:51.160" v="995" actId="1076"/>
          <ac:spMkLst>
            <pc:docMk/>
            <pc:sldMk cId="1158953652" sldId="2076136845"/>
            <ac:spMk id="6" creationId="{31F309D5-20B4-BE8C-1058-D803FCDD589E}"/>
          </ac:spMkLst>
        </pc:spChg>
        <pc:spChg chg="add mod">
          <ac:chgData name="Debby Chen-陳媛媛" userId="fa7b1fb7-781a-4906-a66c-9ebb7894c23d" providerId="ADAL" clId="{D4EFB629-0386-456D-BD94-BB5AAF005EC6}" dt="2026-06-11T08:57:21.287" v="1577" actId="1036"/>
          <ac:spMkLst>
            <pc:docMk/>
            <pc:sldMk cId="1158953652" sldId="2076136845"/>
            <ac:spMk id="8" creationId="{3DF734E5-BC32-9F9B-8150-6E74C7E3DF2C}"/>
          </ac:spMkLst>
        </pc:spChg>
        <pc:spChg chg="add mod">
          <ac:chgData name="Debby Chen-陳媛媛" userId="fa7b1fb7-781a-4906-a66c-9ebb7894c23d" providerId="ADAL" clId="{D4EFB629-0386-456D-BD94-BB5AAF005EC6}" dt="2026-06-11T08:57:21.287" v="1577" actId="1036"/>
          <ac:spMkLst>
            <pc:docMk/>
            <pc:sldMk cId="1158953652" sldId="2076136845"/>
            <ac:spMk id="10" creationId="{7B02A6A5-BBAF-E644-8584-B92BB23DE98A}"/>
          </ac:spMkLst>
        </pc:spChg>
        <pc:spChg chg="add mod">
          <ac:chgData name="Debby Chen-陳媛媛" userId="fa7b1fb7-781a-4906-a66c-9ebb7894c23d" providerId="ADAL" clId="{D4EFB629-0386-456D-BD94-BB5AAF005EC6}" dt="2026-06-11T08:57:30.573" v="1579" actId="207"/>
          <ac:spMkLst>
            <pc:docMk/>
            <pc:sldMk cId="1158953652" sldId="2076136845"/>
            <ac:spMk id="12" creationId="{56C15B85-24BB-F5BC-3741-8FFF531B5266}"/>
          </ac:spMkLst>
        </pc:spChg>
        <pc:graphicFrameChg chg="add del modGraphic">
          <ac:chgData name="Debby Chen-陳媛媛" userId="fa7b1fb7-781a-4906-a66c-9ebb7894c23d" providerId="ADAL" clId="{D4EFB629-0386-456D-BD94-BB5AAF005EC6}" dt="2026-06-11T08:02:42.220" v="309" actId="478"/>
          <ac:graphicFrameMkLst>
            <pc:docMk/>
            <pc:sldMk cId="1158953652" sldId="2076136845"/>
            <ac:graphicFrameMk id="4" creationId="{9B6F6362-C312-A464-784B-A26ECED74025}"/>
          </ac:graphicFrameMkLst>
        </pc:graphicFrameChg>
      </pc:sldChg>
      <pc:sldChg chg="addSp delSp modSp new mod">
        <pc:chgData name="Debby Chen-陳媛媛" userId="fa7b1fb7-781a-4906-a66c-9ebb7894c23d" providerId="ADAL" clId="{D4EFB629-0386-456D-BD94-BB5AAF005EC6}" dt="2026-06-11T09:24:04.374" v="1871" actId="3626"/>
        <pc:sldMkLst>
          <pc:docMk/>
          <pc:sldMk cId="4162423741" sldId="2076136846"/>
        </pc:sldMkLst>
        <pc:spChg chg="mod">
          <ac:chgData name="Debby Chen-陳媛媛" userId="fa7b1fb7-781a-4906-a66c-9ebb7894c23d" providerId="ADAL" clId="{D4EFB629-0386-456D-BD94-BB5AAF005EC6}" dt="2026-06-11T08:20:58.373" v="896"/>
          <ac:spMkLst>
            <pc:docMk/>
            <pc:sldMk cId="4162423741" sldId="2076136846"/>
            <ac:spMk id="2" creationId="{CACB9247-EA11-F0E6-17DA-F2975E4B20AB}"/>
          </ac:spMkLst>
        </pc:spChg>
        <pc:spChg chg="del">
          <ac:chgData name="Debby Chen-陳媛媛" userId="fa7b1fb7-781a-4906-a66c-9ebb7894c23d" providerId="ADAL" clId="{D4EFB629-0386-456D-BD94-BB5AAF005EC6}" dt="2026-06-11T08:07:30.646" v="321" actId="478"/>
          <ac:spMkLst>
            <pc:docMk/>
            <pc:sldMk cId="4162423741" sldId="2076136846"/>
            <ac:spMk id="3" creationId="{CECBDA85-EF54-8790-913F-924262BAA3CD}"/>
          </ac:spMkLst>
        </pc:spChg>
        <pc:spChg chg="add mod">
          <ac:chgData name="Debby Chen-陳媛媛" userId="fa7b1fb7-781a-4906-a66c-9ebb7894c23d" providerId="ADAL" clId="{D4EFB629-0386-456D-BD94-BB5AAF005EC6}" dt="2026-06-11T09:24:04.374" v="1871" actId="3626"/>
          <ac:spMkLst>
            <pc:docMk/>
            <pc:sldMk cId="4162423741" sldId="2076136846"/>
            <ac:spMk id="5" creationId="{1939C075-0333-E5E6-BC55-BDC55C9E5D1E}"/>
          </ac:spMkLst>
        </pc:spChg>
        <pc:picChg chg="add del">
          <ac:chgData name="Debby Chen-陳媛媛" userId="fa7b1fb7-781a-4906-a66c-9ebb7894c23d" providerId="ADAL" clId="{D4EFB629-0386-456D-BD94-BB5AAF005EC6}" dt="2026-06-11T08:09:00.863" v="343" actId="478"/>
          <ac:picMkLst>
            <pc:docMk/>
            <pc:sldMk cId="4162423741" sldId="2076136846"/>
            <ac:picMk id="7" creationId="{01BB8BA7-E14E-639F-8677-ABEC296EB273}"/>
          </ac:picMkLst>
        </pc:picChg>
      </pc:sldChg>
      <pc:sldChg chg="modSp new mod">
        <pc:chgData name="Debby Chen-陳媛媛" userId="fa7b1fb7-781a-4906-a66c-9ebb7894c23d" providerId="ADAL" clId="{D4EFB629-0386-456D-BD94-BB5AAF005EC6}" dt="2026-06-11T08:21:17.619" v="909"/>
        <pc:sldMkLst>
          <pc:docMk/>
          <pc:sldMk cId="359112023" sldId="2076136847"/>
        </pc:sldMkLst>
        <pc:spChg chg="mod">
          <ac:chgData name="Debby Chen-陳媛媛" userId="fa7b1fb7-781a-4906-a66c-9ebb7894c23d" providerId="ADAL" clId="{D4EFB629-0386-456D-BD94-BB5AAF005EC6}" dt="2026-06-11T08:21:03.373" v="903"/>
          <ac:spMkLst>
            <pc:docMk/>
            <pc:sldMk cId="359112023" sldId="2076136847"/>
            <ac:spMk id="2" creationId="{DC9CC13D-9AE9-BB1E-E9F3-87E194B1AD4E}"/>
          </ac:spMkLst>
        </pc:spChg>
        <pc:spChg chg="mod">
          <ac:chgData name="Debby Chen-陳媛媛" userId="fa7b1fb7-781a-4906-a66c-9ebb7894c23d" providerId="ADAL" clId="{D4EFB629-0386-456D-BD94-BB5AAF005EC6}" dt="2026-06-11T08:21:17.619" v="909"/>
          <ac:spMkLst>
            <pc:docMk/>
            <pc:sldMk cId="359112023" sldId="2076136847"/>
            <ac:spMk id="3" creationId="{6746EADE-3A92-5B50-641E-C1CB53E9593C}"/>
          </ac:spMkLst>
        </pc:spChg>
      </pc:sldChg>
      <pc:sldChg chg="addSp delSp modSp new mod">
        <pc:chgData name="Debby Chen-陳媛媛" userId="fa7b1fb7-781a-4906-a66c-9ebb7894c23d" providerId="ADAL" clId="{D4EFB629-0386-456D-BD94-BB5AAF005EC6}" dt="2026-06-11T09:22:58.729" v="1866" actId="1076"/>
        <pc:sldMkLst>
          <pc:docMk/>
          <pc:sldMk cId="1552970409" sldId="2076136848"/>
        </pc:sldMkLst>
        <pc:spChg chg="mod">
          <ac:chgData name="Debby Chen-陳媛媛" userId="fa7b1fb7-781a-4906-a66c-9ebb7894c23d" providerId="ADAL" clId="{D4EFB629-0386-456D-BD94-BB5AAF005EC6}" dt="2026-06-11T08:42:56.304" v="1275" actId="1076"/>
          <ac:spMkLst>
            <pc:docMk/>
            <pc:sldMk cId="1552970409" sldId="2076136848"/>
            <ac:spMk id="2" creationId="{6CD417AA-CDC2-2922-225C-FC9FF1CAC0D1}"/>
          </ac:spMkLst>
        </pc:spChg>
        <pc:spChg chg="del">
          <ac:chgData name="Debby Chen-陳媛媛" userId="fa7b1fb7-781a-4906-a66c-9ebb7894c23d" providerId="ADAL" clId="{D4EFB629-0386-456D-BD94-BB5AAF005EC6}" dt="2026-06-11T08:38:34.288" v="1217" actId="478"/>
          <ac:spMkLst>
            <pc:docMk/>
            <pc:sldMk cId="1552970409" sldId="2076136848"/>
            <ac:spMk id="3" creationId="{D5AC9295-45E1-4B99-8915-FC34EFE87604}"/>
          </ac:spMkLst>
        </pc:spChg>
        <pc:spChg chg="add mod">
          <ac:chgData name="Debby Chen-陳媛媛" userId="fa7b1fb7-781a-4906-a66c-9ebb7894c23d" providerId="ADAL" clId="{D4EFB629-0386-456D-BD94-BB5AAF005EC6}" dt="2026-06-11T08:42:43.391" v="1270" actId="1076"/>
          <ac:spMkLst>
            <pc:docMk/>
            <pc:sldMk cId="1552970409" sldId="2076136848"/>
            <ac:spMk id="5" creationId="{F7E3EA9A-EF97-5A32-134B-CCB700A29C52}"/>
          </ac:spMkLst>
        </pc:spChg>
        <pc:spChg chg="add mod">
          <ac:chgData name="Debby Chen-陳媛媛" userId="fa7b1fb7-781a-4906-a66c-9ebb7894c23d" providerId="ADAL" clId="{D4EFB629-0386-456D-BD94-BB5AAF005EC6}" dt="2026-06-11T08:42:45.124" v="1271" actId="1076"/>
          <ac:spMkLst>
            <pc:docMk/>
            <pc:sldMk cId="1552970409" sldId="2076136848"/>
            <ac:spMk id="7" creationId="{F3BF2D06-66D6-AD69-ED02-7402BA83A798}"/>
          </ac:spMkLst>
        </pc:spChg>
        <pc:spChg chg="add mod">
          <ac:chgData name="Debby Chen-陳媛媛" userId="fa7b1fb7-781a-4906-a66c-9ebb7894c23d" providerId="ADAL" clId="{D4EFB629-0386-456D-BD94-BB5AAF005EC6}" dt="2026-06-11T08:42:48.566" v="1272" actId="1076"/>
          <ac:spMkLst>
            <pc:docMk/>
            <pc:sldMk cId="1552970409" sldId="2076136848"/>
            <ac:spMk id="9" creationId="{DA6CDEAD-A302-EE4D-E944-C914849BCE7C}"/>
          </ac:spMkLst>
        </pc:spChg>
        <pc:spChg chg="add mod">
          <ac:chgData name="Debby Chen-陳媛媛" userId="fa7b1fb7-781a-4906-a66c-9ebb7894c23d" providerId="ADAL" clId="{D4EFB629-0386-456D-BD94-BB5AAF005EC6}" dt="2026-06-11T08:40:06.480" v="1237" actId="1076"/>
          <ac:spMkLst>
            <pc:docMk/>
            <pc:sldMk cId="1552970409" sldId="2076136848"/>
            <ac:spMk id="10" creationId="{DCCA2D7A-9B79-34DC-A52C-16521C4B08AA}"/>
          </ac:spMkLst>
        </pc:spChg>
        <pc:spChg chg="add mod">
          <ac:chgData name="Debby Chen-陳媛媛" userId="fa7b1fb7-781a-4906-a66c-9ebb7894c23d" providerId="ADAL" clId="{D4EFB629-0386-456D-BD94-BB5AAF005EC6}" dt="2026-06-11T08:44:03.402" v="1284" actId="1076"/>
          <ac:spMkLst>
            <pc:docMk/>
            <pc:sldMk cId="1552970409" sldId="2076136848"/>
            <ac:spMk id="11" creationId="{5241D755-C7D9-1B1A-A1EB-EB7A3D52477A}"/>
          </ac:spMkLst>
        </pc:spChg>
        <pc:spChg chg="add">
          <ac:chgData name="Debby Chen-陳媛媛" userId="fa7b1fb7-781a-4906-a66c-9ebb7894c23d" providerId="ADAL" clId="{D4EFB629-0386-456D-BD94-BB5AAF005EC6}" dt="2026-06-11T08:44:05.145" v="1285"/>
          <ac:spMkLst>
            <pc:docMk/>
            <pc:sldMk cId="1552970409" sldId="2076136848"/>
            <ac:spMk id="12" creationId="{14416F33-E904-741E-AA20-50635B3AB819}"/>
          </ac:spMkLst>
        </pc:spChg>
        <pc:spChg chg="add">
          <ac:chgData name="Debby Chen-陳媛媛" userId="fa7b1fb7-781a-4906-a66c-9ebb7894c23d" providerId="ADAL" clId="{D4EFB629-0386-456D-BD94-BB5AAF005EC6}" dt="2026-06-11T08:44:08.108" v="1286"/>
          <ac:spMkLst>
            <pc:docMk/>
            <pc:sldMk cId="1552970409" sldId="2076136848"/>
            <ac:spMk id="13" creationId="{E724C014-DE95-21A0-E6B8-B9A5314F3FBB}"/>
          </ac:spMkLst>
        </pc:spChg>
        <pc:spChg chg="add">
          <ac:chgData name="Debby Chen-陳媛媛" userId="fa7b1fb7-781a-4906-a66c-9ebb7894c23d" providerId="ADAL" clId="{D4EFB629-0386-456D-BD94-BB5AAF005EC6}" dt="2026-06-11T08:44:27.954" v="1287"/>
          <ac:spMkLst>
            <pc:docMk/>
            <pc:sldMk cId="1552970409" sldId="2076136848"/>
            <ac:spMk id="14" creationId="{0E431A8C-B389-EC0C-8CA3-E93B37333F1E}"/>
          </ac:spMkLst>
        </pc:spChg>
        <pc:spChg chg="add mod">
          <ac:chgData name="Debby Chen-陳媛媛" userId="fa7b1fb7-781a-4906-a66c-9ebb7894c23d" providerId="ADAL" clId="{D4EFB629-0386-456D-BD94-BB5AAF005EC6}" dt="2026-06-11T08:44:31.352" v="1288"/>
          <ac:spMkLst>
            <pc:docMk/>
            <pc:sldMk cId="1552970409" sldId="2076136848"/>
            <ac:spMk id="15" creationId="{4CE01CBD-F71D-8996-C1C9-0F0702332375}"/>
          </ac:spMkLst>
        </pc:spChg>
        <pc:picChg chg="add mod">
          <ac:chgData name="Debby Chen-陳媛媛" userId="fa7b1fb7-781a-4906-a66c-9ebb7894c23d" providerId="ADAL" clId="{D4EFB629-0386-456D-BD94-BB5AAF005EC6}" dt="2026-06-11T08:46:08.246" v="1303" actId="1076"/>
          <ac:picMkLst>
            <pc:docMk/>
            <pc:sldMk cId="1552970409" sldId="2076136848"/>
            <ac:picMk id="17" creationId="{669A12C8-DA98-D45A-7257-B181CDC016C4}"/>
          </ac:picMkLst>
        </pc:picChg>
        <pc:picChg chg="add mod">
          <ac:chgData name="Debby Chen-陳媛媛" userId="fa7b1fb7-781a-4906-a66c-9ebb7894c23d" providerId="ADAL" clId="{D4EFB629-0386-456D-BD94-BB5AAF005EC6}" dt="2026-06-11T09:22:58.729" v="1866" actId="1076"/>
          <ac:picMkLst>
            <pc:docMk/>
            <pc:sldMk cId="1552970409" sldId="2076136848"/>
            <ac:picMk id="18" creationId="{B05D5480-0ABE-3C16-6232-70283E4F760F}"/>
          </ac:picMkLst>
        </pc:picChg>
        <pc:picChg chg="add mod">
          <ac:chgData name="Debby Chen-陳媛媛" userId="fa7b1fb7-781a-4906-a66c-9ebb7894c23d" providerId="ADAL" clId="{D4EFB629-0386-456D-BD94-BB5AAF005EC6}" dt="2026-06-11T08:46:05.820" v="1302" actId="1076"/>
          <ac:picMkLst>
            <pc:docMk/>
            <pc:sldMk cId="1552970409" sldId="2076136848"/>
            <ac:picMk id="20" creationId="{C7FD8D40-BB3C-B44F-B404-620B38817AAD}"/>
          </ac:picMkLst>
        </pc:picChg>
      </pc:sldChg>
      <pc:sldChg chg="addSp delSp modSp new mod">
        <pc:chgData name="Debby Chen-陳媛媛" userId="fa7b1fb7-781a-4906-a66c-9ebb7894c23d" providerId="ADAL" clId="{D4EFB629-0386-456D-BD94-BB5AAF005EC6}" dt="2026-06-11T08:59:28.567" v="1608" actId="14100"/>
        <pc:sldMkLst>
          <pc:docMk/>
          <pc:sldMk cId="1991213233" sldId="2076136849"/>
        </pc:sldMkLst>
        <pc:spChg chg="mod">
          <ac:chgData name="Debby Chen-陳媛媛" userId="fa7b1fb7-781a-4906-a66c-9ebb7894c23d" providerId="ADAL" clId="{D4EFB629-0386-456D-BD94-BB5AAF005EC6}" dt="2026-06-11T08:46:54.503" v="1312" actId="1076"/>
          <ac:spMkLst>
            <pc:docMk/>
            <pc:sldMk cId="1991213233" sldId="2076136849"/>
            <ac:spMk id="2" creationId="{5E28A553-9A28-3AB1-6EBF-13CC4F5267E3}"/>
          </ac:spMkLst>
        </pc:spChg>
        <pc:spChg chg="del">
          <ac:chgData name="Debby Chen-陳媛媛" userId="fa7b1fb7-781a-4906-a66c-9ebb7894c23d" providerId="ADAL" clId="{D4EFB629-0386-456D-BD94-BB5AAF005EC6}" dt="2026-06-11T08:46:38.341" v="1305" actId="478"/>
          <ac:spMkLst>
            <pc:docMk/>
            <pc:sldMk cId="1991213233" sldId="2076136849"/>
            <ac:spMk id="3" creationId="{5DD58461-6D90-ACFB-2BAF-9A8E761B0CF1}"/>
          </ac:spMkLst>
        </pc:spChg>
        <pc:picChg chg="add mod">
          <ac:chgData name="Debby Chen-陳媛媛" userId="fa7b1fb7-781a-4906-a66c-9ebb7894c23d" providerId="ADAL" clId="{D4EFB629-0386-456D-BD94-BB5AAF005EC6}" dt="2026-06-11T08:59:28.567" v="1608" actId="14100"/>
          <ac:picMkLst>
            <pc:docMk/>
            <pc:sldMk cId="1991213233" sldId="2076136849"/>
            <ac:picMk id="5" creationId="{71FDDF5E-28C6-DE14-0A80-0605D677469C}"/>
          </ac:picMkLst>
        </pc:picChg>
      </pc:sldChg>
      <pc:sldChg chg="addSp delSp modSp new mod ord">
        <pc:chgData name="Debby Chen-陳媛媛" userId="fa7b1fb7-781a-4906-a66c-9ebb7894c23d" providerId="ADAL" clId="{D4EFB629-0386-456D-BD94-BB5AAF005EC6}" dt="2026-06-11T08:58:10.937" v="1585"/>
        <pc:sldMkLst>
          <pc:docMk/>
          <pc:sldMk cId="1177858228" sldId="2076136850"/>
        </pc:sldMkLst>
        <pc:spChg chg="mod">
          <ac:chgData name="Debby Chen-陳媛媛" userId="fa7b1fb7-781a-4906-a66c-9ebb7894c23d" providerId="ADAL" clId="{D4EFB629-0386-456D-BD94-BB5AAF005EC6}" dt="2026-06-11T08:47:45.208" v="1318" actId="20577"/>
          <ac:spMkLst>
            <pc:docMk/>
            <pc:sldMk cId="1177858228" sldId="2076136850"/>
            <ac:spMk id="2" creationId="{127921CB-229D-C62B-048E-57601243011F}"/>
          </ac:spMkLst>
        </pc:spChg>
        <pc:spChg chg="del">
          <ac:chgData name="Debby Chen-陳媛媛" userId="fa7b1fb7-781a-4906-a66c-9ebb7894c23d" providerId="ADAL" clId="{D4EFB629-0386-456D-BD94-BB5AAF005EC6}" dt="2026-06-11T08:47:47.372" v="1319" actId="478"/>
          <ac:spMkLst>
            <pc:docMk/>
            <pc:sldMk cId="1177858228" sldId="2076136850"/>
            <ac:spMk id="3" creationId="{B8C08E48-CF3C-D2AF-145B-4FFDCA9F0776}"/>
          </ac:spMkLst>
        </pc:spChg>
        <pc:spChg chg="add mod">
          <ac:chgData name="Debby Chen-陳媛媛" userId="fa7b1fb7-781a-4906-a66c-9ebb7894c23d" providerId="ADAL" clId="{D4EFB629-0386-456D-BD94-BB5AAF005EC6}" dt="2026-06-11T08:54:02.350" v="1544" actId="1076"/>
          <ac:spMkLst>
            <pc:docMk/>
            <pc:sldMk cId="1177858228" sldId="2076136850"/>
            <ac:spMk id="5" creationId="{A56770FF-AA75-1921-A024-494BD7F64802}"/>
          </ac:spMkLst>
        </pc:spChg>
        <pc:spChg chg="add mod">
          <ac:chgData name="Debby Chen-陳媛媛" userId="fa7b1fb7-781a-4906-a66c-9ebb7894c23d" providerId="ADAL" clId="{D4EFB629-0386-456D-BD94-BB5AAF005EC6}" dt="2026-06-11T08:56:38.777" v="1563"/>
          <ac:spMkLst>
            <pc:docMk/>
            <pc:sldMk cId="1177858228" sldId="2076136850"/>
            <ac:spMk id="7" creationId="{E8E14A77-156C-BF3F-6A62-1359C2E01C74}"/>
          </ac:spMkLst>
        </pc:spChg>
        <pc:spChg chg="add del mod">
          <ac:chgData name="Debby Chen-陳媛媛" userId="fa7b1fb7-781a-4906-a66c-9ebb7894c23d" providerId="ADAL" clId="{D4EFB629-0386-456D-BD94-BB5AAF005EC6}" dt="2026-06-11T08:50:57.828" v="1376" actId="478"/>
          <ac:spMkLst>
            <pc:docMk/>
            <pc:sldMk cId="1177858228" sldId="2076136850"/>
            <ac:spMk id="9" creationId="{7302067D-A3FF-57A8-94A7-A7E1EA12B927}"/>
          </ac:spMkLst>
        </pc:spChg>
        <pc:spChg chg="add mod">
          <ac:chgData name="Debby Chen-陳媛媛" userId="fa7b1fb7-781a-4906-a66c-9ebb7894c23d" providerId="ADAL" clId="{D4EFB629-0386-456D-BD94-BB5AAF005EC6}" dt="2026-06-11T08:54:22.753" v="1548" actId="113"/>
          <ac:spMkLst>
            <pc:docMk/>
            <pc:sldMk cId="1177858228" sldId="2076136850"/>
            <ac:spMk id="12" creationId="{E4048C4C-DA6F-23BB-4F1F-45827B7D7230}"/>
          </ac:spMkLst>
        </pc:spChg>
        <pc:spChg chg="add mod">
          <ac:chgData name="Debby Chen-陳媛媛" userId="fa7b1fb7-781a-4906-a66c-9ebb7894c23d" providerId="ADAL" clId="{D4EFB629-0386-456D-BD94-BB5AAF005EC6}" dt="2026-06-11T08:54:35.859" v="1552" actId="1076"/>
          <ac:spMkLst>
            <pc:docMk/>
            <pc:sldMk cId="1177858228" sldId="2076136850"/>
            <ac:spMk id="13" creationId="{748256A9-799E-B7FF-ED9B-2C881149B241}"/>
          </ac:spMkLst>
        </pc:spChg>
        <pc:spChg chg="add mod">
          <ac:chgData name="Debby Chen-陳媛媛" userId="fa7b1fb7-781a-4906-a66c-9ebb7894c23d" providerId="ADAL" clId="{D4EFB629-0386-456D-BD94-BB5AAF005EC6}" dt="2026-06-11T08:54:44.125" v="1555" actId="14100"/>
          <ac:spMkLst>
            <pc:docMk/>
            <pc:sldMk cId="1177858228" sldId="2076136850"/>
            <ac:spMk id="14" creationId="{0AB902A6-773B-A712-FB98-BC93F46D789A}"/>
          </ac:spMkLst>
        </pc:spChg>
        <pc:picChg chg="add del mod">
          <ac:chgData name="Debby Chen-陳媛媛" userId="fa7b1fb7-781a-4906-a66c-9ebb7894c23d" providerId="ADAL" clId="{D4EFB629-0386-456D-BD94-BB5AAF005EC6}" dt="2026-06-11T08:52:06.871" v="1504" actId="478"/>
          <ac:picMkLst>
            <pc:docMk/>
            <pc:sldMk cId="1177858228" sldId="2076136850"/>
            <ac:picMk id="11" creationId="{DE4CB40D-E9C0-0907-FEA9-E4C0F067D14F}"/>
          </ac:picMkLst>
        </pc:picChg>
        <pc:picChg chg="add mod">
          <ac:chgData name="Debby Chen-陳媛媛" userId="fa7b1fb7-781a-4906-a66c-9ebb7894c23d" providerId="ADAL" clId="{D4EFB629-0386-456D-BD94-BB5AAF005EC6}" dt="2026-06-11T08:52:41.584" v="1513" actId="1076"/>
          <ac:picMkLst>
            <pc:docMk/>
            <pc:sldMk cId="1177858228" sldId="2076136850"/>
            <ac:picMk id="16" creationId="{3DE92650-1672-B717-1EF1-6BFC4609AC43}"/>
          </ac:picMkLst>
        </pc:picChg>
        <pc:picChg chg="add mod">
          <ac:chgData name="Debby Chen-陳媛媛" userId="fa7b1fb7-781a-4906-a66c-9ebb7894c23d" providerId="ADAL" clId="{D4EFB629-0386-456D-BD94-BB5AAF005EC6}" dt="2026-06-11T08:53:05.919" v="1520" actId="1076"/>
          <ac:picMkLst>
            <pc:docMk/>
            <pc:sldMk cId="1177858228" sldId="2076136850"/>
            <ac:picMk id="18" creationId="{6FD39847-2BAD-D102-476E-6735F651C0F6}"/>
          </ac:picMkLst>
        </pc:picChg>
        <pc:picChg chg="add mod">
          <ac:chgData name="Debby Chen-陳媛媛" userId="fa7b1fb7-781a-4906-a66c-9ebb7894c23d" providerId="ADAL" clId="{D4EFB629-0386-456D-BD94-BB5AAF005EC6}" dt="2026-06-11T08:53:24.864" v="1526" actId="1076"/>
          <ac:picMkLst>
            <pc:docMk/>
            <pc:sldMk cId="1177858228" sldId="2076136850"/>
            <ac:picMk id="20" creationId="{39641F09-DF8A-95FB-C863-15EDD42CEE5E}"/>
          </ac:picMkLst>
        </pc:picChg>
      </pc:sldChg>
      <pc:sldChg chg="addSp delSp modSp new del mod setBg">
        <pc:chgData name="Debby Chen-陳媛媛" userId="fa7b1fb7-781a-4906-a66c-9ebb7894c23d" providerId="ADAL" clId="{D4EFB629-0386-456D-BD94-BB5AAF005EC6}" dt="2026-06-11T09:08:58.357" v="1795" actId="47"/>
        <pc:sldMkLst>
          <pc:docMk/>
          <pc:sldMk cId="1458236652" sldId="2076136851"/>
        </pc:sldMkLst>
        <pc:spChg chg="mod">
          <ac:chgData name="Debby Chen-陳媛媛" userId="fa7b1fb7-781a-4906-a66c-9ebb7894c23d" providerId="ADAL" clId="{D4EFB629-0386-456D-BD94-BB5AAF005EC6}" dt="2026-06-11T09:07:16.329" v="1775" actId="403"/>
          <ac:spMkLst>
            <pc:docMk/>
            <pc:sldMk cId="1458236652" sldId="2076136851"/>
            <ac:spMk id="2" creationId="{FD009A34-4B78-AC38-16E3-007573EB0636}"/>
          </ac:spMkLst>
        </pc:spChg>
        <pc:spChg chg="del">
          <ac:chgData name="Debby Chen-陳媛媛" userId="fa7b1fb7-781a-4906-a66c-9ebb7894c23d" providerId="ADAL" clId="{D4EFB629-0386-456D-BD94-BB5AAF005EC6}" dt="2026-06-11T09:03:01.322" v="1617" actId="478"/>
          <ac:spMkLst>
            <pc:docMk/>
            <pc:sldMk cId="1458236652" sldId="2076136851"/>
            <ac:spMk id="3" creationId="{669C0467-03DB-83A8-86DD-723F1B9C903C}"/>
          </ac:spMkLst>
        </pc:spChg>
        <pc:spChg chg="add del">
          <ac:chgData name="Debby Chen-陳媛媛" userId="fa7b1fb7-781a-4906-a66c-9ebb7894c23d" providerId="ADAL" clId="{D4EFB629-0386-456D-BD94-BB5AAF005EC6}" dt="2026-06-11T09:03:13.065" v="1624" actId="26606"/>
          <ac:spMkLst>
            <pc:docMk/>
            <pc:sldMk cId="1458236652" sldId="2076136851"/>
            <ac:spMk id="9" creationId="{5E395AE0-8789-FAD6-A987-32E65C185100}"/>
          </ac:spMkLst>
        </pc:spChg>
        <pc:spChg chg="add del mod">
          <ac:chgData name="Debby Chen-陳媛媛" userId="fa7b1fb7-781a-4906-a66c-9ebb7894c23d" providerId="ADAL" clId="{D4EFB629-0386-456D-BD94-BB5AAF005EC6}" dt="2026-06-11T09:07:49.603" v="1781" actId="22"/>
          <ac:spMkLst>
            <pc:docMk/>
            <pc:sldMk cId="1458236652" sldId="2076136851"/>
            <ac:spMk id="10" creationId="{0D5F5191-BA96-5666-8C84-5D8D1ACF54FA}"/>
          </ac:spMkLst>
        </pc:spChg>
        <pc:spChg chg="add del">
          <ac:chgData name="Debby Chen-陳媛媛" userId="fa7b1fb7-781a-4906-a66c-9ebb7894c23d" providerId="ADAL" clId="{D4EFB629-0386-456D-BD94-BB5AAF005EC6}" dt="2026-06-11T09:03:15.104" v="1626" actId="26606"/>
          <ac:spMkLst>
            <pc:docMk/>
            <pc:sldMk cId="1458236652" sldId="2076136851"/>
            <ac:spMk id="13" creationId="{A4AC5506-6312-4701-8D3C-40187889A947}"/>
          </ac:spMkLst>
        </pc:spChg>
        <pc:spChg chg="add del">
          <ac:chgData name="Debby Chen-陳媛媛" userId="fa7b1fb7-781a-4906-a66c-9ebb7894c23d" providerId="ADAL" clId="{D4EFB629-0386-456D-BD94-BB5AAF005EC6}" dt="2026-06-11T09:03:16.624" v="1628" actId="26606"/>
          <ac:spMkLst>
            <pc:docMk/>
            <pc:sldMk cId="1458236652" sldId="2076136851"/>
            <ac:spMk id="15" creationId="{A4AC5506-6312-4701-8D3C-40187889A947}"/>
          </ac:spMkLst>
        </pc:spChg>
        <pc:spChg chg="add del">
          <ac:chgData name="Debby Chen-陳媛媛" userId="fa7b1fb7-781a-4906-a66c-9ebb7894c23d" providerId="ADAL" clId="{D4EFB629-0386-456D-BD94-BB5AAF005EC6}" dt="2026-06-11T09:03:20.191" v="1630" actId="26606"/>
          <ac:spMkLst>
            <pc:docMk/>
            <pc:sldMk cId="1458236652" sldId="2076136851"/>
            <ac:spMk id="17" creationId="{53F29798-D584-4792-9B62-3F5F5C36D619}"/>
          </ac:spMkLst>
        </pc:spChg>
        <pc:spChg chg="add del">
          <ac:chgData name="Debby Chen-陳媛媛" userId="fa7b1fb7-781a-4906-a66c-9ebb7894c23d" providerId="ADAL" clId="{D4EFB629-0386-456D-BD94-BB5AAF005EC6}" dt="2026-06-11T09:06:56.082" v="1770" actId="26606"/>
          <ac:spMkLst>
            <pc:docMk/>
            <pc:sldMk cId="1458236652" sldId="2076136851"/>
            <ac:spMk id="19" creationId="{53F29798-D584-4792-9B62-3F5F5C36D619}"/>
          </ac:spMkLst>
        </pc:spChg>
        <pc:spChg chg="add">
          <ac:chgData name="Debby Chen-陳媛媛" userId="fa7b1fb7-781a-4906-a66c-9ebb7894c23d" providerId="ADAL" clId="{D4EFB629-0386-456D-BD94-BB5AAF005EC6}" dt="2026-06-11T09:06:56.082" v="1770" actId="26606"/>
          <ac:spMkLst>
            <pc:docMk/>
            <pc:sldMk cId="1458236652" sldId="2076136851"/>
            <ac:spMk id="24" creationId="{A4AC5506-6312-4701-8D3C-40187889A947}"/>
          </ac:spMkLst>
        </pc:spChg>
        <pc:graphicFrameChg chg="add del mod modGraphic">
          <ac:chgData name="Debby Chen-陳媛媛" userId="fa7b1fb7-781a-4906-a66c-9ebb7894c23d" providerId="ADAL" clId="{D4EFB629-0386-456D-BD94-BB5AAF005EC6}" dt="2026-06-11T09:03:43.171" v="1655" actId="478"/>
          <ac:graphicFrameMkLst>
            <pc:docMk/>
            <pc:sldMk cId="1458236652" sldId="2076136851"/>
            <ac:graphicFrameMk id="4" creationId="{ED989D23-EE08-EF34-80D2-38A57D8311B7}"/>
          </ac:graphicFrameMkLst>
        </pc:graphicFrameChg>
        <pc:graphicFrameChg chg="add del mod">
          <ac:chgData name="Debby Chen-陳媛媛" userId="fa7b1fb7-781a-4906-a66c-9ebb7894c23d" providerId="ADAL" clId="{D4EFB629-0386-456D-BD94-BB5AAF005EC6}" dt="2026-06-11T09:03:49.998" v="1658" actId="478"/>
          <ac:graphicFrameMkLst>
            <pc:docMk/>
            <pc:sldMk cId="1458236652" sldId="2076136851"/>
            <ac:graphicFrameMk id="5" creationId="{130A4808-E0F2-061B-91EA-C47B84187CF7}"/>
          </ac:graphicFrameMkLst>
        </pc:graphicFrameChg>
        <pc:picChg chg="add mod">
          <ac:chgData name="Debby Chen-陳媛媛" userId="fa7b1fb7-781a-4906-a66c-9ebb7894c23d" providerId="ADAL" clId="{D4EFB629-0386-456D-BD94-BB5AAF005EC6}" dt="2026-06-11T09:07:10.077" v="1773" actId="1076"/>
          <ac:picMkLst>
            <pc:docMk/>
            <pc:sldMk cId="1458236652" sldId="2076136851"/>
            <ac:picMk id="7" creationId="{04AA59FC-EE5F-B6B8-B11F-ACDEB4BDE7BA}"/>
          </ac:picMkLst>
        </pc:picChg>
        <pc:cxnChg chg="add del">
          <ac:chgData name="Debby Chen-陳媛媛" userId="fa7b1fb7-781a-4906-a66c-9ebb7894c23d" providerId="ADAL" clId="{D4EFB629-0386-456D-BD94-BB5AAF005EC6}" dt="2026-06-11T09:03:13.065" v="1624" actId="26606"/>
          <ac:cxnSpMkLst>
            <pc:docMk/>
            <pc:sldMk cId="1458236652" sldId="2076136851"/>
            <ac:cxnSpMk id="11" creationId="{7667AA61-5C27-F30F-D229-06CBE5709F33}"/>
          </ac:cxnSpMkLst>
        </pc:cxnChg>
      </pc:sldChg>
      <pc:sldChg chg="addSp delSp modSp new del mod setBg">
        <pc:chgData name="Debby Chen-陳媛媛" userId="fa7b1fb7-781a-4906-a66c-9ebb7894c23d" providerId="ADAL" clId="{D4EFB629-0386-456D-BD94-BB5AAF005EC6}" dt="2026-06-11T09:10:23.097" v="1821" actId="47"/>
        <pc:sldMkLst>
          <pc:docMk/>
          <pc:sldMk cId="1227473850" sldId="2076136852"/>
        </pc:sldMkLst>
        <pc:spChg chg="del mod">
          <ac:chgData name="Debby Chen-陳媛媛" userId="fa7b1fb7-781a-4906-a66c-9ebb7894c23d" providerId="ADAL" clId="{D4EFB629-0386-456D-BD94-BB5AAF005EC6}" dt="2026-06-11T09:08:04.286" v="1786" actId="478"/>
          <ac:spMkLst>
            <pc:docMk/>
            <pc:sldMk cId="1227473850" sldId="2076136852"/>
            <ac:spMk id="2" creationId="{5ADF05B6-03C6-5B39-AD82-2D133A787768}"/>
          </ac:spMkLst>
        </pc:spChg>
        <pc:spChg chg="del">
          <ac:chgData name="Debby Chen-陳媛媛" userId="fa7b1fb7-781a-4906-a66c-9ebb7894c23d" providerId="ADAL" clId="{D4EFB629-0386-456D-BD94-BB5AAF005EC6}" dt="2026-06-11T09:08:08.011" v="1788" actId="478"/>
          <ac:spMkLst>
            <pc:docMk/>
            <pc:sldMk cId="1227473850" sldId="2076136852"/>
            <ac:spMk id="3" creationId="{CE9FE7C3-8C77-60C0-F3A2-AB2EC65410EC}"/>
          </ac:spMkLst>
        </pc:spChg>
        <pc:spChg chg="add mod">
          <ac:chgData name="Debby Chen-陳媛媛" userId="fa7b1fb7-781a-4906-a66c-9ebb7894c23d" providerId="ADAL" clId="{D4EFB629-0386-456D-BD94-BB5AAF005EC6}" dt="2026-06-11T09:08:30.743" v="1794" actId="403"/>
          <ac:spMkLst>
            <pc:docMk/>
            <pc:sldMk cId="1227473850" sldId="2076136852"/>
            <ac:spMk id="6" creationId="{26228D75-25C5-A409-18D3-11C01B4B9A8A}"/>
          </ac:spMkLst>
        </pc:spChg>
        <pc:spChg chg="add">
          <ac:chgData name="Debby Chen-陳媛媛" userId="fa7b1fb7-781a-4906-a66c-9ebb7894c23d" providerId="ADAL" clId="{D4EFB629-0386-456D-BD94-BB5AAF005EC6}" dt="2026-06-11T09:08:23.280" v="1791" actId="26606"/>
          <ac:spMkLst>
            <pc:docMk/>
            <pc:sldMk cId="1227473850" sldId="2076136852"/>
            <ac:spMk id="11" creationId="{A4AC5506-6312-4701-8D3C-40187889A947}"/>
          </ac:spMkLst>
        </pc:spChg>
        <pc:picChg chg="add del mod">
          <ac:chgData name="Debby Chen-陳媛媛" userId="fa7b1fb7-781a-4906-a66c-9ebb7894c23d" providerId="ADAL" clId="{D4EFB629-0386-456D-BD94-BB5AAF005EC6}" dt="2026-06-11T09:08:06.877" v="1787" actId="478"/>
          <ac:picMkLst>
            <pc:docMk/>
            <pc:sldMk cId="1227473850" sldId="2076136852"/>
            <ac:picMk id="4" creationId="{AA2EB792-672D-09A7-6AE0-211E75716CFD}"/>
          </ac:picMkLst>
        </pc:picChg>
        <pc:picChg chg="add mod ord">
          <ac:chgData name="Debby Chen-陳媛媛" userId="fa7b1fb7-781a-4906-a66c-9ebb7894c23d" providerId="ADAL" clId="{D4EFB629-0386-456D-BD94-BB5AAF005EC6}" dt="2026-06-11T09:08:23.280" v="1791" actId="26606"/>
          <ac:picMkLst>
            <pc:docMk/>
            <pc:sldMk cId="1227473850" sldId="2076136852"/>
            <ac:picMk id="5" creationId="{B15BD027-D017-5094-6339-DB5526A6BD95}"/>
          </ac:picMkLst>
        </pc:picChg>
      </pc:sldChg>
      <pc:sldChg chg="addSp delSp modSp new mod setBg">
        <pc:chgData name="Debby Chen-陳媛媛" userId="fa7b1fb7-781a-4906-a66c-9ebb7894c23d" providerId="ADAL" clId="{D4EFB629-0386-456D-BD94-BB5AAF005EC6}" dt="2026-06-12T10:21:20.332" v="2001" actId="22"/>
        <pc:sldMkLst>
          <pc:docMk/>
          <pc:sldMk cId="3826315147" sldId="2076136853"/>
        </pc:sldMkLst>
        <pc:spChg chg="del">
          <ac:chgData name="Debby Chen-陳媛媛" userId="fa7b1fb7-781a-4906-a66c-9ebb7894c23d" providerId="ADAL" clId="{D4EFB629-0386-456D-BD94-BB5AAF005EC6}" dt="2026-06-11T09:09:09.292" v="1798" actId="478"/>
          <ac:spMkLst>
            <pc:docMk/>
            <pc:sldMk cId="3826315147" sldId="2076136853"/>
            <ac:spMk id="2" creationId="{0509E9EE-95F8-0856-0012-B212F308ABCB}"/>
          </ac:spMkLst>
        </pc:spChg>
        <pc:spChg chg="del">
          <ac:chgData name="Debby Chen-陳媛媛" userId="fa7b1fb7-781a-4906-a66c-9ebb7894c23d" providerId="ADAL" clId="{D4EFB629-0386-456D-BD94-BB5AAF005EC6}" dt="2026-06-11T09:09:07.771" v="1797" actId="478"/>
          <ac:spMkLst>
            <pc:docMk/>
            <pc:sldMk cId="3826315147" sldId="2076136853"/>
            <ac:spMk id="3" creationId="{1B98677B-49FD-9233-703E-69EF701D1B73}"/>
          </ac:spMkLst>
        </pc:spChg>
        <pc:spChg chg="add del">
          <ac:chgData name="Debby Chen-陳媛媛" userId="fa7b1fb7-781a-4906-a66c-9ebb7894c23d" providerId="ADAL" clId="{D4EFB629-0386-456D-BD94-BB5AAF005EC6}" dt="2026-06-12T10:21:20.332" v="2001" actId="22"/>
          <ac:spMkLst>
            <pc:docMk/>
            <pc:sldMk cId="3826315147" sldId="2076136853"/>
            <ac:spMk id="3" creationId="{C29439F8-12FF-5FAE-B030-62D361F13505}"/>
          </ac:spMkLst>
        </pc:spChg>
        <pc:spChg chg="add mod">
          <ac:chgData name="Debby Chen-陳媛媛" userId="fa7b1fb7-781a-4906-a66c-9ebb7894c23d" providerId="ADAL" clId="{D4EFB629-0386-456D-BD94-BB5AAF005EC6}" dt="2026-06-11T09:09:10.795" v="1799"/>
          <ac:spMkLst>
            <pc:docMk/>
            <pc:sldMk cId="3826315147" sldId="2076136853"/>
            <ac:spMk id="4" creationId="{39916E89-5C42-0EA4-5AE0-5773328CE177}"/>
          </ac:spMkLst>
        </pc:spChg>
        <pc:spChg chg="add mod">
          <ac:chgData name="Debby Chen-陳媛媛" userId="fa7b1fb7-781a-4906-a66c-9ebb7894c23d" providerId="ADAL" clId="{D4EFB629-0386-456D-BD94-BB5AAF005EC6}" dt="2026-06-11T09:10:18.718" v="1820" actId="1076"/>
          <ac:spMkLst>
            <pc:docMk/>
            <pc:sldMk cId="3826315147" sldId="2076136853"/>
            <ac:spMk id="7" creationId="{BE4E785F-39FE-D494-48A8-90D8D6D3233E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10" creationId="{F3060C83-F051-4F0E-ABAD-AA0DFC48B218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12" creationId="{83C98ABE-055B-441F-B07E-44F97F083C39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14" creationId="{29FDB030-9B49-4CED-8CCD-4D99382388AC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16" creationId="{3783CA14-24A1-485C-8B30-D6A5D87987AD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18" creationId="{9A97C86A-04D6-40F7-AE84-31AB43E6A846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20" creationId="{FF9F2414-84E8-453E-B1F3-389FDE8192D9}"/>
          </ac:spMkLst>
        </pc:spChg>
        <pc:spChg chg="add">
          <ac:chgData name="Debby Chen-陳媛媛" userId="fa7b1fb7-781a-4906-a66c-9ebb7894c23d" providerId="ADAL" clId="{D4EFB629-0386-456D-BD94-BB5AAF005EC6}" dt="2026-06-11T09:09:32.638" v="1801" actId="26606"/>
          <ac:spMkLst>
            <pc:docMk/>
            <pc:sldMk cId="3826315147" sldId="2076136853"/>
            <ac:spMk id="22" creationId="{3ECA69A1-7536-43AC-85EF-C7106179F5ED}"/>
          </ac:spMkLst>
        </pc:spChg>
        <pc:picChg chg="add mod">
          <ac:chgData name="Debby Chen-陳媛媛" userId="fa7b1fb7-781a-4906-a66c-9ebb7894c23d" providerId="ADAL" clId="{D4EFB629-0386-456D-BD94-BB5AAF005EC6}" dt="2026-06-11T09:09:46.078" v="1804" actId="1076"/>
          <ac:picMkLst>
            <pc:docMk/>
            <pc:sldMk cId="3826315147" sldId="2076136853"/>
            <ac:picMk id="5" creationId="{A8704EDA-FCCD-BA65-C672-258A2C334F20}"/>
          </ac:picMkLst>
        </pc:picChg>
      </pc:sldChg>
      <pc:sldChg chg="addSp delSp modSp new mod">
        <pc:chgData name="Debby Chen-陳媛媛" userId="fa7b1fb7-781a-4906-a66c-9ebb7894c23d" providerId="ADAL" clId="{D4EFB629-0386-456D-BD94-BB5AAF005EC6}" dt="2026-06-11T09:19:46.723" v="1865" actId="1076"/>
        <pc:sldMkLst>
          <pc:docMk/>
          <pc:sldMk cId="2884292328" sldId="2076136854"/>
        </pc:sldMkLst>
        <pc:spChg chg="del">
          <ac:chgData name="Debby Chen-陳媛媛" userId="fa7b1fb7-781a-4906-a66c-9ebb7894c23d" providerId="ADAL" clId="{D4EFB629-0386-456D-BD94-BB5AAF005EC6}" dt="2026-06-11T09:18:51.985" v="1825" actId="478"/>
          <ac:spMkLst>
            <pc:docMk/>
            <pc:sldMk cId="2884292328" sldId="2076136854"/>
            <ac:spMk id="2" creationId="{D64FD564-8269-0689-16F4-CD4F63029516}"/>
          </ac:spMkLst>
        </pc:spChg>
        <pc:spChg chg="del">
          <ac:chgData name="Debby Chen-陳媛媛" userId="fa7b1fb7-781a-4906-a66c-9ebb7894c23d" providerId="ADAL" clId="{D4EFB629-0386-456D-BD94-BB5AAF005EC6}" dt="2026-06-11T09:18:50.480" v="1824" actId="478"/>
          <ac:spMkLst>
            <pc:docMk/>
            <pc:sldMk cId="2884292328" sldId="2076136854"/>
            <ac:spMk id="3" creationId="{AC611C40-1785-EC51-1BF9-58DCDB32CF99}"/>
          </ac:spMkLst>
        </pc:spChg>
        <pc:spChg chg="add mod">
          <ac:chgData name="Debby Chen-陳媛媛" userId="fa7b1fb7-781a-4906-a66c-9ebb7894c23d" providerId="ADAL" clId="{D4EFB629-0386-456D-BD94-BB5AAF005EC6}" dt="2026-06-11T09:19:46.723" v="1865" actId="1076"/>
          <ac:spMkLst>
            <pc:docMk/>
            <pc:sldMk cId="2884292328" sldId="2076136854"/>
            <ac:spMk id="7" creationId="{559C66AE-BDE2-F6E4-E2B3-E868E40E106D}"/>
          </ac:spMkLst>
        </pc:spChg>
        <pc:picChg chg="add mod">
          <ac:chgData name="Debby Chen-陳媛媛" userId="fa7b1fb7-781a-4906-a66c-9ebb7894c23d" providerId="ADAL" clId="{D4EFB629-0386-456D-BD94-BB5AAF005EC6}" dt="2026-06-11T09:19:43.881" v="1864" actId="1076"/>
          <ac:picMkLst>
            <pc:docMk/>
            <pc:sldMk cId="2884292328" sldId="2076136854"/>
            <ac:picMk id="5" creationId="{7B777E82-1381-9D4A-57CB-B4DD9CB1161D}"/>
          </ac:picMkLst>
        </pc:picChg>
      </pc:sldChg>
      <pc:sldChg chg="addSp delSp modSp new mod">
        <pc:chgData name="Debby Chen-陳媛媛" userId="fa7b1fb7-781a-4906-a66c-9ebb7894c23d" providerId="ADAL" clId="{D4EFB629-0386-456D-BD94-BB5AAF005EC6}" dt="2026-06-12T10:33:51.968" v="2178" actId="1076"/>
        <pc:sldMkLst>
          <pc:docMk/>
          <pc:sldMk cId="1165351522" sldId="2076136855"/>
        </pc:sldMkLst>
        <pc:spChg chg="mod">
          <ac:chgData name="Debby Chen-陳媛媛" userId="fa7b1fb7-781a-4906-a66c-9ebb7894c23d" providerId="ADAL" clId="{D4EFB629-0386-456D-BD94-BB5AAF005EC6}" dt="2026-06-12T10:33:23.387" v="2177" actId="1076"/>
          <ac:spMkLst>
            <pc:docMk/>
            <pc:sldMk cId="1165351522" sldId="2076136855"/>
            <ac:spMk id="2" creationId="{D699891E-A413-E263-D62F-81BE98D8DFD6}"/>
          </ac:spMkLst>
        </pc:spChg>
        <pc:spChg chg="del">
          <ac:chgData name="Debby Chen-陳媛媛" userId="fa7b1fb7-781a-4906-a66c-9ebb7894c23d" providerId="ADAL" clId="{D4EFB629-0386-456D-BD94-BB5AAF005EC6}" dt="2026-06-12T10:21:44.651" v="2007" actId="478"/>
          <ac:spMkLst>
            <pc:docMk/>
            <pc:sldMk cId="1165351522" sldId="2076136855"/>
            <ac:spMk id="3" creationId="{AC6345CA-81D3-08A5-34A1-A727036B7E20}"/>
          </ac:spMkLst>
        </pc:spChg>
        <pc:picChg chg="add mod">
          <ac:chgData name="Debby Chen-陳媛媛" userId="fa7b1fb7-781a-4906-a66c-9ebb7894c23d" providerId="ADAL" clId="{D4EFB629-0386-456D-BD94-BB5AAF005EC6}" dt="2026-06-12T10:33:51.968" v="2178" actId="1076"/>
          <ac:picMkLst>
            <pc:docMk/>
            <pc:sldMk cId="1165351522" sldId="2076136855"/>
            <ac:picMk id="4" creationId="{9BFBDC53-B1EF-E5FC-7378-A45C83CD9DA4}"/>
          </ac:picMkLst>
        </pc:picChg>
        <pc:picChg chg="add del mod">
          <ac:chgData name="Debby Chen-陳媛媛" userId="fa7b1fb7-781a-4906-a66c-9ebb7894c23d" providerId="ADAL" clId="{D4EFB629-0386-456D-BD94-BB5AAF005EC6}" dt="2026-06-12T10:33:16.595" v="2175" actId="478"/>
          <ac:picMkLst>
            <pc:docMk/>
            <pc:sldMk cId="1165351522" sldId="2076136855"/>
            <ac:picMk id="6" creationId="{69B06689-90A1-B9A4-B1C6-89B31369B47C}"/>
          </ac:picMkLst>
        </pc:picChg>
      </pc:sldChg>
      <pc:sldChg chg="addSp delSp modSp new mod">
        <pc:chgData name="Debby Chen-陳媛媛" userId="fa7b1fb7-781a-4906-a66c-9ebb7894c23d" providerId="ADAL" clId="{D4EFB629-0386-456D-BD94-BB5AAF005EC6}" dt="2026-06-12T10:29:12.535" v="2174" actId="403"/>
        <pc:sldMkLst>
          <pc:docMk/>
          <pc:sldMk cId="3919976380" sldId="2076136856"/>
        </pc:sldMkLst>
        <pc:spChg chg="del">
          <ac:chgData name="Debby Chen-陳媛媛" userId="fa7b1fb7-781a-4906-a66c-9ebb7894c23d" providerId="ADAL" clId="{D4EFB629-0386-456D-BD94-BB5AAF005EC6}" dt="2026-06-12T10:22:42.801" v="2019" actId="478"/>
          <ac:spMkLst>
            <pc:docMk/>
            <pc:sldMk cId="3919976380" sldId="2076136856"/>
            <ac:spMk id="2" creationId="{D779FFE2-C4F9-4935-7B7F-BF718AF41184}"/>
          </ac:spMkLst>
        </pc:spChg>
        <pc:spChg chg="del">
          <ac:chgData name="Debby Chen-陳媛媛" userId="fa7b1fb7-781a-4906-a66c-9ebb7894c23d" providerId="ADAL" clId="{D4EFB629-0386-456D-BD94-BB5AAF005EC6}" dt="2026-06-12T10:22:41.443" v="2018" actId="478"/>
          <ac:spMkLst>
            <pc:docMk/>
            <pc:sldMk cId="3919976380" sldId="2076136856"/>
            <ac:spMk id="3" creationId="{1355B264-900E-8DB3-488F-845C40FE7B1F}"/>
          </ac:spMkLst>
        </pc:spChg>
        <pc:spChg chg="add mod">
          <ac:chgData name="Debby Chen-陳媛媛" userId="fa7b1fb7-781a-4906-a66c-9ebb7894c23d" providerId="ADAL" clId="{D4EFB629-0386-456D-BD94-BB5AAF005EC6}" dt="2026-06-12T10:29:12.535" v="2174" actId="403"/>
          <ac:spMkLst>
            <pc:docMk/>
            <pc:sldMk cId="3919976380" sldId="2076136856"/>
            <ac:spMk id="16" creationId="{9128BF09-8D63-54BC-DABE-5B3C42433991}"/>
          </ac:spMkLst>
        </pc:spChg>
        <pc:picChg chg="add mod">
          <ac:chgData name="Debby Chen-陳媛媛" userId="fa7b1fb7-781a-4906-a66c-9ebb7894c23d" providerId="ADAL" clId="{D4EFB629-0386-456D-BD94-BB5AAF005EC6}" dt="2026-06-12T10:27:37.624" v="2079" actId="1076"/>
          <ac:picMkLst>
            <pc:docMk/>
            <pc:sldMk cId="3919976380" sldId="2076136856"/>
            <ac:picMk id="4" creationId="{20F4983E-08CE-8199-10AA-789FEC9BE48B}"/>
          </ac:picMkLst>
        </pc:picChg>
        <pc:picChg chg="add mod">
          <ac:chgData name="Debby Chen-陳媛媛" userId="fa7b1fb7-781a-4906-a66c-9ebb7894c23d" providerId="ADAL" clId="{D4EFB629-0386-456D-BD94-BB5AAF005EC6}" dt="2026-06-12T10:29:02.111" v="2171" actId="1076"/>
          <ac:picMkLst>
            <pc:docMk/>
            <pc:sldMk cId="3919976380" sldId="2076136856"/>
            <ac:picMk id="6" creationId="{54A055D0-5124-EE8C-301F-B951D25D31FB}"/>
          </ac:picMkLst>
        </pc:picChg>
        <pc:picChg chg="add mod">
          <ac:chgData name="Debby Chen-陳媛媛" userId="fa7b1fb7-781a-4906-a66c-9ebb7894c23d" providerId="ADAL" clId="{D4EFB629-0386-456D-BD94-BB5AAF005EC6}" dt="2026-06-12T10:28:57.298" v="2170" actId="1076"/>
          <ac:picMkLst>
            <pc:docMk/>
            <pc:sldMk cId="3919976380" sldId="2076136856"/>
            <ac:picMk id="8" creationId="{BB1038CB-BFE3-77C6-5A7B-E1471F9A8B84}"/>
          </ac:picMkLst>
        </pc:picChg>
        <pc:picChg chg="add mod">
          <ac:chgData name="Debby Chen-陳媛媛" userId="fa7b1fb7-781a-4906-a66c-9ebb7894c23d" providerId="ADAL" clId="{D4EFB629-0386-456D-BD94-BB5AAF005EC6}" dt="2026-06-12T10:28:44.816" v="2168" actId="14100"/>
          <ac:picMkLst>
            <pc:docMk/>
            <pc:sldMk cId="3919976380" sldId="2076136856"/>
            <ac:picMk id="10" creationId="{AC7E4C20-D1A3-F1AD-4478-1DA86CB77A96}"/>
          </ac:picMkLst>
        </pc:picChg>
        <pc:picChg chg="add mod">
          <ac:chgData name="Debby Chen-陳媛媛" userId="fa7b1fb7-781a-4906-a66c-9ebb7894c23d" providerId="ADAL" clId="{D4EFB629-0386-456D-BD94-BB5AAF005EC6}" dt="2026-06-12T10:28:55.076" v="2169" actId="1076"/>
          <ac:picMkLst>
            <pc:docMk/>
            <pc:sldMk cId="3919976380" sldId="2076136856"/>
            <ac:picMk id="12" creationId="{FC70C3E1-C161-CBC5-B58A-072A0B32AB42}"/>
          </ac:picMkLst>
        </pc:picChg>
        <pc:picChg chg="add mod">
          <ac:chgData name="Debby Chen-陳媛媛" userId="fa7b1fb7-781a-4906-a66c-9ebb7894c23d" providerId="ADAL" clId="{D4EFB629-0386-456D-BD94-BB5AAF005EC6}" dt="2026-06-12T10:29:05.252" v="2172" actId="1076"/>
          <ac:picMkLst>
            <pc:docMk/>
            <pc:sldMk cId="3919976380" sldId="2076136856"/>
            <ac:picMk id="14" creationId="{BF88F1B9-FBF3-B29A-8A7A-30CDEB5CB978}"/>
          </ac:picMkLst>
        </pc:picChg>
      </pc:sldChg>
      <pc:sldMasterChg chg="del delSldLayout">
        <pc:chgData name="Debby Chen-陳媛媛" userId="fa7b1fb7-781a-4906-a66c-9ebb7894c23d" providerId="ADAL" clId="{D4EFB629-0386-456D-BD94-BB5AAF005EC6}" dt="2026-06-11T07:12:40.708" v="1"/>
        <pc:sldMasterMkLst>
          <pc:docMk/>
          <pc:sldMasterMk cId="0" sldId="2147483677"/>
        </pc:sldMasterMkLst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0" sldId="2147483677"/>
            <pc:sldLayoutMk cId="619000800" sldId="2147483695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0" sldId="2147483677"/>
            <pc:sldLayoutMk cId="2276652817" sldId="2147483696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0" sldId="2147483677"/>
            <pc:sldLayoutMk cId="0" sldId="2147483703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0" sldId="2147483677"/>
            <pc:sldLayoutMk cId="458166463" sldId="2147483706"/>
          </pc:sldLayoutMkLst>
        </pc:sldLayoutChg>
      </pc:sldMasterChg>
      <pc:sldMasterChg chg="del delSldLayout">
        <pc:chgData name="Debby Chen-陳媛媛" userId="fa7b1fb7-781a-4906-a66c-9ebb7894c23d" providerId="ADAL" clId="{D4EFB629-0386-456D-BD94-BB5AAF005EC6}" dt="2026-06-11T09:23:09.443" v="1867"/>
        <pc:sldMasterMkLst>
          <pc:docMk/>
          <pc:sldMasterMk cId="0" sldId="2147483691"/>
        </pc:sldMasterMkLst>
        <pc:sldLayoutChg chg="del">
          <pc:chgData name="Debby Chen-陳媛媛" userId="fa7b1fb7-781a-4906-a66c-9ebb7894c23d" providerId="ADAL" clId="{D4EFB629-0386-456D-BD94-BB5AAF005EC6}" dt="2026-06-11T09:23:09.443" v="1867"/>
          <pc:sldLayoutMkLst>
            <pc:docMk/>
            <pc:sldMasterMk cId="0" sldId="2147483691"/>
            <pc:sldLayoutMk cId="1715925454" sldId="2147483697"/>
          </pc:sldLayoutMkLst>
        </pc:sldLayoutChg>
        <pc:sldLayoutChg chg="del">
          <pc:chgData name="Debby Chen-陳媛媛" userId="fa7b1fb7-781a-4906-a66c-9ebb7894c23d" providerId="ADAL" clId="{D4EFB629-0386-456D-BD94-BB5AAF005EC6}" dt="2026-06-11T09:23:09.443" v="1867"/>
          <pc:sldLayoutMkLst>
            <pc:docMk/>
            <pc:sldMasterMk cId="0" sldId="2147483691"/>
            <pc:sldLayoutMk cId="2792476483" sldId="2147483698"/>
          </pc:sldLayoutMkLst>
        </pc:sldLayoutChg>
      </pc:sldMasterChg>
      <pc:sldMasterChg chg="del delSldLayout">
        <pc:chgData name="Debby Chen-陳媛媛" userId="fa7b1fb7-781a-4906-a66c-9ebb7894c23d" providerId="ADAL" clId="{D4EFB629-0386-456D-BD94-BB5AAF005EC6}" dt="2026-06-11T07:12:40.708" v="1"/>
        <pc:sldMasterMkLst>
          <pc:docMk/>
          <pc:sldMasterMk cId="0" sldId="2147483692"/>
        </pc:sldMasterMkLst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0" sldId="2147483692"/>
            <pc:sldLayoutMk cId="2111562194" sldId="2147483694"/>
          </pc:sldLayoutMkLst>
        </pc:sldLayoutChg>
      </pc:sldMasterChg>
      <pc:sldMasterChg chg="del delSldLayout">
        <pc:chgData name="Debby Chen-陳媛媛" userId="fa7b1fb7-781a-4906-a66c-9ebb7894c23d" providerId="ADAL" clId="{D4EFB629-0386-456D-BD94-BB5AAF005EC6}" dt="2026-06-11T07:12:40.708" v="1"/>
        <pc:sldMasterMkLst>
          <pc:docMk/>
          <pc:sldMasterMk cId="4290141582" sldId="2147483700"/>
        </pc:sldMasterMkLst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4290141582" sldId="2147483700"/>
            <pc:sldLayoutMk cId="1633268856" sldId="2147483701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4290141582" sldId="2147483700"/>
            <pc:sldLayoutMk cId="1835282045" sldId="2147483702"/>
          </pc:sldLayoutMkLst>
        </pc:sldLayoutChg>
      </pc:sldMasterChg>
      <pc:sldMasterChg chg="del delSldLayout">
        <pc:chgData name="Debby Chen-陳媛媛" userId="fa7b1fb7-781a-4906-a66c-9ebb7894c23d" providerId="ADAL" clId="{D4EFB629-0386-456D-BD94-BB5AAF005EC6}" dt="2026-06-11T07:12:40.708" v="1"/>
        <pc:sldMasterMkLst>
          <pc:docMk/>
          <pc:sldMasterMk cId="520460293" sldId="2147483707"/>
        </pc:sldMasterMkLst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520460293" sldId="2147483707"/>
            <pc:sldLayoutMk cId="1224262996" sldId="2147483708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520460293" sldId="2147483707"/>
            <pc:sldLayoutMk cId="2320626422" sldId="2147483709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520460293" sldId="2147483707"/>
            <pc:sldLayoutMk cId="1291357094" sldId="2147483710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520460293" sldId="2147483707"/>
            <pc:sldLayoutMk cId="1604369619" sldId="2147483711"/>
          </pc:sldLayoutMkLst>
        </pc:sldLayoutChg>
        <pc:sldLayoutChg chg="del">
          <pc:chgData name="Debby Chen-陳媛媛" userId="fa7b1fb7-781a-4906-a66c-9ebb7894c23d" providerId="ADAL" clId="{D4EFB629-0386-456D-BD94-BB5AAF005EC6}" dt="2026-06-11T07:12:40.708" v="1"/>
          <pc:sldLayoutMkLst>
            <pc:docMk/>
            <pc:sldMasterMk cId="520460293" sldId="2147483707"/>
            <pc:sldLayoutMk cId="896862083" sldId="2147483712"/>
          </pc:sldLayoutMkLst>
        </pc:sldLayoutChg>
      </pc:sldMasterChg>
      <pc:sldMasterChg chg="delSldLayout">
        <pc:chgData name="Debby Chen-陳媛媛" userId="fa7b1fb7-781a-4906-a66c-9ebb7894c23d" providerId="ADAL" clId="{D4EFB629-0386-456D-BD94-BB5AAF005EC6}" dt="2026-06-11T09:00:34.056" v="1613" actId="47"/>
        <pc:sldMasterMkLst>
          <pc:docMk/>
          <pc:sldMasterMk cId="871378473" sldId="2147483726"/>
        </pc:sldMasterMkLst>
        <pc:sldLayoutChg chg="del">
          <pc:chgData name="Debby Chen-陳媛媛" userId="fa7b1fb7-781a-4906-a66c-9ebb7894c23d" providerId="ADAL" clId="{D4EFB629-0386-456D-BD94-BB5AAF005EC6}" dt="2026-06-11T09:00:34.056" v="1613" actId="47"/>
          <pc:sldLayoutMkLst>
            <pc:docMk/>
            <pc:sldMasterMk cId="871378473" sldId="2147483726"/>
            <pc:sldLayoutMk cId="4275322767" sldId="2147483739"/>
          </pc:sldLayoutMkLst>
        </pc:sldLayoutChg>
      </pc:sldMasterChg>
      <pc:sldMasterChg chg="del delSldLayout">
        <pc:chgData name="Debby Chen-陳媛媛" userId="fa7b1fb7-781a-4906-a66c-9ebb7894c23d" providerId="ADAL" clId="{D4EFB629-0386-456D-BD94-BB5AAF005EC6}" dt="2026-06-11T07:16:55.881" v="25" actId="47"/>
        <pc:sldMasterMkLst>
          <pc:docMk/>
          <pc:sldMasterMk cId="2794393141" sldId="2147483754"/>
        </pc:sldMasterMkLst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1151102777" sldId="2147483755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3326637017" sldId="2147483756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2262705969" sldId="2147483757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3661108772" sldId="2147483758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1139471703" sldId="2147483759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22687733" sldId="2147483760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3569589331" sldId="2147483761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250886313" sldId="2147483762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715709144" sldId="2147483763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599471466" sldId="2147483764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2353260461" sldId="2147483765"/>
          </pc:sldLayoutMkLst>
        </pc:sldLayoutChg>
        <pc:sldLayoutChg chg="del">
          <pc:chgData name="Debby Chen-陳媛媛" userId="fa7b1fb7-781a-4906-a66c-9ebb7894c23d" providerId="ADAL" clId="{D4EFB629-0386-456D-BD94-BB5AAF005EC6}" dt="2026-06-11T07:16:47.933" v="24" actId="47"/>
          <pc:sldLayoutMkLst>
            <pc:docMk/>
            <pc:sldMasterMk cId="2794393141" sldId="2147483754"/>
            <pc:sldLayoutMk cId="3675234765" sldId="2147483766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3015047044" sldId="2147483767"/>
          </pc:sldLayoutMkLst>
        </pc:sldLayoutChg>
        <pc:sldLayoutChg chg="del">
          <pc:chgData name="Debby Chen-陳媛媛" userId="fa7b1fb7-781a-4906-a66c-9ebb7894c23d" providerId="ADAL" clId="{D4EFB629-0386-456D-BD94-BB5AAF005EC6}" dt="2026-06-11T07:16:55.881" v="25" actId="47"/>
          <pc:sldLayoutMkLst>
            <pc:docMk/>
            <pc:sldMasterMk cId="2794393141" sldId="2147483754"/>
            <pc:sldLayoutMk cId="875576332" sldId="2147483768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image" Target="../media/image7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image" Target="../media/image7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9169C-71E4-41CF-B33B-337A7A8B626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1EAAADE-ECA4-4DA3-B848-D1E02F8105E9}">
      <dgm:prSet phldrT="[文字]" custT="1"/>
      <dgm:spPr>
        <a:solidFill>
          <a:srgbClr val="009900"/>
        </a:solidFill>
      </dgm:spPr>
      <dgm:t>
        <a:bodyPr/>
        <a:lstStyle/>
        <a:p>
          <a:pPr algn="l">
            <a:buNone/>
          </a:pPr>
          <a:r>
            <a: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rPr>
            <a:t>寬敞明亮的現代化工作空間，配備完善設備，提供舒適高效的日常工作環境。</a:t>
          </a:r>
        </a:p>
      </dgm:t>
    </dgm:pt>
    <dgm:pt modelId="{92A75CC9-402A-46DF-B8D4-56A52EEEBFE5}" type="parTrans" cxnId="{C2CD4BBE-731F-4B61-B900-B6FC33950A41}">
      <dgm:prSet/>
      <dgm:spPr/>
      <dgm:t>
        <a:bodyPr/>
        <a:lstStyle/>
        <a:p>
          <a:endParaRPr lang="zh-TW" altLang="en-US"/>
        </a:p>
      </dgm:t>
    </dgm:pt>
    <dgm:pt modelId="{1E1C0413-FC62-478A-BA40-B6B43812821B}" type="sibTrans" cxnId="{C2CD4BBE-731F-4B61-B900-B6FC33950A41}">
      <dgm:prSet/>
      <dgm:spPr/>
      <dgm:t>
        <a:bodyPr/>
        <a:lstStyle/>
        <a:p>
          <a:endParaRPr lang="zh-TW" altLang="en-US"/>
        </a:p>
      </dgm:t>
    </dgm:pt>
    <dgm:pt modelId="{3DAE193F-F35A-43AB-93C9-17F38858B55E}">
      <dgm:prSet phldrT="[文字]" custT="1"/>
      <dgm:spPr>
        <a:solidFill>
          <a:srgbClr val="009900"/>
        </a:solidFill>
      </dgm:spPr>
      <dgm:t>
        <a:bodyPr/>
        <a:lstStyle/>
        <a:p>
          <a:pPr algn="l">
            <a:buNone/>
          </a:pPr>
          <a:r>
            <a: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輕鬆愉快的休憩空間，提供咖啡、零食吃到飽，讓你在工作之餘充電放鬆。</a:t>
          </a:r>
        </a:p>
      </dgm:t>
    </dgm:pt>
    <dgm:pt modelId="{2027BC0D-A5FF-4D71-8DC2-D8B99CE5D405}" type="parTrans" cxnId="{D21A7FB5-9B5B-4F98-883E-6C96561B0EC3}">
      <dgm:prSet/>
      <dgm:spPr/>
      <dgm:t>
        <a:bodyPr/>
        <a:lstStyle/>
        <a:p>
          <a:endParaRPr lang="zh-TW" altLang="en-US"/>
        </a:p>
      </dgm:t>
    </dgm:pt>
    <dgm:pt modelId="{7B3C294F-AE1D-4312-BD89-17BB1472F8AF}" type="sibTrans" cxnId="{D21A7FB5-9B5B-4F98-883E-6C96561B0EC3}">
      <dgm:prSet/>
      <dgm:spPr/>
      <dgm:t>
        <a:bodyPr/>
        <a:lstStyle/>
        <a:p>
          <a:endParaRPr lang="zh-TW" altLang="en-US"/>
        </a:p>
      </dgm:t>
    </dgm:pt>
    <dgm:pt modelId="{852AA01E-ABAC-44EF-BF6F-2D61C501F841}">
      <dgm:prSet phldrT="[文字]" custT="1"/>
      <dgm:spPr>
        <a:solidFill>
          <a:srgbClr val="009900"/>
        </a:solidFill>
      </dgm:spPr>
      <dgm:t>
        <a:bodyPr/>
        <a:lstStyle/>
        <a:p>
          <a:pPr algn="l">
            <a:buNone/>
          </a:pPr>
          <a:r>
            <a: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rPr>
            <a:t>專業配備的多功能會議室，適合團隊討論、簡報演示及跨部門協作。</a:t>
          </a:r>
        </a:p>
      </dgm:t>
    </dgm:pt>
    <dgm:pt modelId="{E885421F-32C7-4540-9948-45EBDDAABF39}" type="parTrans" cxnId="{5A482DC4-71EB-4659-8198-F2B0266D4A85}">
      <dgm:prSet/>
      <dgm:spPr/>
      <dgm:t>
        <a:bodyPr/>
        <a:lstStyle/>
        <a:p>
          <a:endParaRPr lang="zh-TW" altLang="en-US"/>
        </a:p>
      </dgm:t>
    </dgm:pt>
    <dgm:pt modelId="{619ABAED-9A7F-4361-AF24-48C9ABA72FF7}" type="sibTrans" cxnId="{5A482DC4-71EB-4659-8198-F2B0266D4A85}">
      <dgm:prSet/>
      <dgm:spPr/>
      <dgm:t>
        <a:bodyPr/>
        <a:lstStyle/>
        <a:p>
          <a:endParaRPr lang="zh-TW" altLang="en-US"/>
        </a:p>
      </dgm:t>
    </dgm:pt>
    <dgm:pt modelId="{A2BFCB3F-48A7-44BB-BD9F-ECEA9B9B1B90}" type="pres">
      <dgm:prSet presAssocID="{9179169C-71E4-41CF-B33B-337A7A8B6261}" presName="linearFlow" presStyleCnt="0">
        <dgm:presLayoutVars>
          <dgm:dir/>
          <dgm:resizeHandles val="exact"/>
        </dgm:presLayoutVars>
      </dgm:prSet>
      <dgm:spPr/>
    </dgm:pt>
    <dgm:pt modelId="{7589B4A8-FFA6-47FE-B839-E1FBA73321E4}" type="pres">
      <dgm:prSet presAssocID="{01EAAADE-ECA4-4DA3-B848-D1E02F8105E9}" presName="composite" presStyleCnt="0"/>
      <dgm:spPr/>
    </dgm:pt>
    <dgm:pt modelId="{9BC18196-C631-49EF-8D2F-67D65DE29A4C}" type="pres">
      <dgm:prSet presAssocID="{01EAAADE-ECA4-4DA3-B848-D1E02F8105E9}" presName="imgShp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從向上檢視顯示的摩天大樓"/>
        </a:ext>
      </dgm:extLst>
    </dgm:pt>
    <dgm:pt modelId="{1CBA3DDA-72E6-4399-B716-7CEE66FFA28C}" type="pres">
      <dgm:prSet presAssocID="{01EAAADE-ECA4-4DA3-B848-D1E02F8105E9}" presName="txShp" presStyleLbl="node1" presStyleIdx="0" presStyleCnt="3">
        <dgm:presLayoutVars>
          <dgm:bulletEnabled val="1"/>
        </dgm:presLayoutVars>
      </dgm:prSet>
      <dgm:spPr/>
    </dgm:pt>
    <dgm:pt modelId="{84AA4D7E-DEFD-444B-992F-FF1C88CAFEE2}" type="pres">
      <dgm:prSet presAssocID="{1E1C0413-FC62-478A-BA40-B6B43812821B}" presName="spacing" presStyleCnt="0"/>
      <dgm:spPr/>
    </dgm:pt>
    <dgm:pt modelId="{9F6585DA-A4B0-4478-A35E-474D4426C303}" type="pres">
      <dgm:prSet presAssocID="{3DAE193F-F35A-43AB-93C9-17F38858B55E}" presName="composite" presStyleCnt="0"/>
      <dgm:spPr/>
    </dgm:pt>
    <dgm:pt modelId="{2C1B2CD0-403D-4FE8-BAB5-0C9BC9D5DDF6}" type="pres">
      <dgm:prSet presAssocID="{3DAE193F-F35A-43AB-93C9-17F38858B55E}" presName="imgShp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桌上的杯子和碟子"/>
        </a:ext>
      </dgm:extLst>
    </dgm:pt>
    <dgm:pt modelId="{427624D6-CA3A-48EE-9DBB-7E45BCF3EF1D}" type="pres">
      <dgm:prSet presAssocID="{3DAE193F-F35A-43AB-93C9-17F38858B55E}" presName="txShp" presStyleLbl="node1" presStyleIdx="1" presStyleCnt="3">
        <dgm:presLayoutVars>
          <dgm:bulletEnabled val="1"/>
        </dgm:presLayoutVars>
      </dgm:prSet>
      <dgm:spPr/>
    </dgm:pt>
    <dgm:pt modelId="{DAFB2376-0D71-4BEA-B55B-70AA50ED7FEE}" type="pres">
      <dgm:prSet presAssocID="{7B3C294F-AE1D-4312-BD89-17BB1472F8AF}" presName="spacing" presStyleCnt="0"/>
      <dgm:spPr/>
    </dgm:pt>
    <dgm:pt modelId="{1194FDC5-0620-4C3B-B872-2C32EA7B4650}" type="pres">
      <dgm:prSet presAssocID="{852AA01E-ABAC-44EF-BF6F-2D61C501F841}" presName="composite" presStyleCnt="0"/>
      <dgm:spPr/>
    </dgm:pt>
    <dgm:pt modelId="{52A5AFBA-7114-4E1C-AAB6-7C1C135E363D}" type="pres">
      <dgm:prSet presAssocID="{852AA01E-ABAC-44EF-BF6F-2D61C501F841}" presName="imgShp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空的辦公室"/>
        </a:ext>
      </dgm:extLst>
    </dgm:pt>
    <dgm:pt modelId="{ED90FC25-3323-41A4-8474-7485B706D94C}" type="pres">
      <dgm:prSet presAssocID="{852AA01E-ABAC-44EF-BF6F-2D61C501F841}" presName="txShp" presStyleLbl="node1" presStyleIdx="2" presStyleCnt="3">
        <dgm:presLayoutVars>
          <dgm:bulletEnabled val="1"/>
        </dgm:presLayoutVars>
      </dgm:prSet>
      <dgm:spPr/>
    </dgm:pt>
  </dgm:ptLst>
  <dgm:cxnLst>
    <dgm:cxn modelId="{551C1F2F-70D4-485E-BE68-82DFFB63FD41}" type="presOf" srcId="{3DAE193F-F35A-43AB-93C9-17F38858B55E}" destId="{427624D6-CA3A-48EE-9DBB-7E45BCF3EF1D}" srcOrd="0" destOrd="0" presId="urn:microsoft.com/office/officeart/2005/8/layout/vList3"/>
    <dgm:cxn modelId="{3E665D3A-A994-437A-83C1-C4E3153FB48E}" type="presOf" srcId="{852AA01E-ABAC-44EF-BF6F-2D61C501F841}" destId="{ED90FC25-3323-41A4-8474-7485B706D94C}" srcOrd="0" destOrd="0" presId="urn:microsoft.com/office/officeart/2005/8/layout/vList3"/>
    <dgm:cxn modelId="{F4686A3B-F122-412B-8030-1A1F9CF4C2C6}" type="presOf" srcId="{01EAAADE-ECA4-4DA3-B848-D1E02F8105E9}" destId="{1CBA3DDA-72E6-4399-B716-7CEE66FFA28C}" srcOrd="0" destOrd="0" presId="urn:microsoft.com/office/officeart/2005/8/layout/vList3"/>
    <dgm:cxn modelId="{D21A7FB5-9B5B-4F98-883E-6C96561B0EC3}" srcId="{9179169C-71E4-41CF-B33B-337A7A8B6261}" destId="{3DAE193F-F35A-43AB-93C9-17F38858B55E}" srcOrd="1" destOrd="0" parTransId="{2027BC0D-A5FF-4D71-8DC2-D8B99CE5D405}" sibTransId="{7B3C294F-AE1D-4312-BD89-17BB1472F8AF}"/>
    <dgm:cxn modelId="{C2CD4BBE-731F-4B61-B900-B6FC33950A41}" srcId="{9179169C-71E4-41CF-B33B-337A7A8B6261}" destId="{01EAAADE-ECA4-4DA3-B848-D1E02F8105E9}" srcOrd="0" destOrd="0" parTransId="{92A75CC9-402A-46DF-B8D4-56A52EEEBFE5}" sibTransId="{1E1C0413-FC62-478A-BA40-B6B43812821B}"/>
    <dgm:cxn modelId="{5A482DC4-71EB-4659-8198-F2B0266D4A85}" srcId="{9179169C-71E4-41CF-B33B-337A7A8B6261}" destId="{852AA01E-ABAC-44EF-BF6F-2D61C501F841}" srcOrd="2" destOrd="0" parTransId="{E885421F-32C7-4540-9948-45EBDDAABF39}" sibTransId="{619ABAED-9A7F-4361-AF24-48C9ABA72FF7}"/>
    <dgm:cxn modelId="{CCA033CB-88F6-47BF-ACDF-F2C1A7543645}" type="presOf" srcId="{9179169C-71E4-41CF-B33B-337A7A8B6261}" destId="{A2BFCB3F-48A7-44BB-BD9F-ECEA9B9B1B90}" srcOrd="0" destOrd="0" presId="urn:microsoft.com/office/officeart/2005/8/layout/vList3"/>
    <dgm:cxn modelId="{E6889591-7528-4949-8421-79DA45C4D656}" type="presParOf" srcId="{A2BFCB3F-48A7-44BB-BD9F-ECEA9B9B1B90}" destId="{7589B4A8-FFA6-47FE-B839-E1FBA73321E4}" srcOrd="0" destOrd="0" presId="urn:microsoft.com/office/officeart/2005/8/layout/vList3"/>
    <dgm:cxn modelId="{C19E6AE6-461B-4632-8BDB-033E2AF512EF}" type="presParOf" srcId="{7589B4A8-FFA6-47FE-B839-E1FBA73321E4}" destId="{9BC18196-C631-49EF-8D2F-67D65DE29A4C}" srcOrd="0" destOrd="0" presId="urn:microsoft.com/office/officeart/2005/8/layout/vList3"/>
    <dgm:cxn modelId="{CE81FE81-77A8-43F6-8F8D-22A7FADDFB8F}" type="presParOf" srcId="{7589B4A8-FFA6-47FE-B839-E1FBA73321E4}" destId="{1CBA3DDA-72E6-4399-B716-7CEE66FFA28C}" srcOrd="1" destOrd="0" presId="urn:microsoft.com/office/officeart/2005/8/layout/vList3"/>
    <dgm:cxn modelId="{CD68E45F-1F0C-466D-A935-F1DD837FD7CA}" type="presParOf" srcId="{A2BFCB3F-48A7-44BB-BD9F-ECEA9B9B1B90}" destId="{84AA4D7E-DEFD-444B-992F-FF1C88CAFEE2}" srcOrd="1" destOrd="0" presId="urn:microsoft.com/office/officeart/2005/8/layout/vList3"/>
    <dgm:cxn modelId="{66B21E05-64A3-473B-B4A9-0272F6DE202A}" type="presParOf" srcId="{A2BFCB3F-48A7-44BB-BD9F-ECEA9B9B1B90}" destId="{9F6585DA-A4B0-4478-A35E-474D4426C303}" srcOrd="2" destOrd="0" presId="urn:microsoft.com/office/officeart/2005/8/layout/vList3"/>
    <dgm:cxn modelId="{44B88349-094A-439B-AF25-553EAD560214}" type="presParOf" srcId="{9F6585DA-A4B0-4478-A35E-474D4426C303}" destId="{2C1B2CD0-403D-4FE8-BAB5-0C9BC9D5DDF6}" srcOrd="0" destOrd="0" presId="urn:microsoft.com/office/officeart/2005/8/layout/vList3"/>
    <dgm:cxn modelId="{0AA3B80C-CDAB-4911-BB0C-9FD3767E25BD}" type="presParOf" srcId="{9F6585DA-A4B0-4478-A35E-474D4426C303}" destId="{427624D6-CA3A-48EE-9DBB-7E45BCF3EF1D}" srcOrd="1" destOrd="0" presId="urn:microsoft.com/office/officeart/2005/8/layout/vList3"/>
    <dgm:cxn modelId="{D8218083-7034-4992-B500-09F93FC13EC2}" type="presParOf" srcId="{A2BFCB3F-48A7-44BB-BD9F-ECEA9B9B1B90}" destId="{DAFB2376-0D71-4BEA-B55B-70AA50ED7FEE}" srcOrd="3" destOrd="0" presId="urn:microsoft.com/office/officeart/2005/8/layout/vList3"/>
    <dgm:cxn modelId="{6B2A299A-59C6-4835-95E2-0836BADB42CB}" type="presParOf" srcId="{A2BFCB3F-48A7-44BB-BD9F-ECEA9B9B1B90}" destId="{1194FDC5-0620-4C3B-B872-2C32EA7B4650}" srcOrd="4" destOrd="0" presId="urn:microsoft.com/office/officeart/2005/8/layout/vList3"/>
    <dgm:cxn modelId="{ACA9F9E0-8BCD-464F-8ABD-B4F712D1C4EE}" type="presParOf" srcId="{1194FDC5-0620-4C3B-B872-2C32EA7B4650}" destId="{52A5AFBA-7114-4E1C-AAB6-7C1C135E363D}" srcOrd="0" destOrd="0" presId="urn:microsoft.com/office/officeart/2005/8/layout/vList3"/>
    <dgm:cxn modelId="{4A0441A1-0E81-478E-9ADC-7CBB69BBDAE4}" type="presParOf" srcId="{1194FDC5-0620-4C3B-B872-2C32EA7B4650}" destId="{ED90FC25-3323-41A4-8474-7485B706D94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A3DDA-72E6-4399-B716-7CEE66FFA28C}">
      <dsp:nvSpPr>
        <dsp:cNvPr id="0" name=""/>
        <dsp:cNvSpPr/>
      </dsp:nvSpPr>
      <dsp:spPr>
        <a:xfrm rot="10800000">
          <a:off x="1496477" y="1290"/>
          <a:ext cx="5027958" cy="920148"/>
        </a:xfrm>
        <a:prstGeom prst="homePlate">
          <a:avLst/>
        </a:prstGeom>
        <a:solidFill>
          <a:srgbClr val="00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760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寬敞明亮的現代化工作空間，配備完善設備，提供舒適高效的日常工作環境。</a:t>
          </a:r>
        </a:p>
      </dsp:txBody>
      <dsp:txXfrm rot="10800000">
        <a:off x="1726514" y="1290"/>
        <a:ext cx="4797921" cy="920148"/>
      </dsp:txXfrm>
    </dsp:sp>
    <dsp:sp modelId="{9BC18196-C631-49EF-8D2F-67D65DE29A4C}">
      <dsp:nvSpPr>
        <dsp:cNvPr id="0" name=""/>
        <dsp:cNvSpPr/>
      </dsp:nvSpPr>
      <dsp:spPr>
        <a:xfrm>
          <a:off x="1036403" y="1290"/>
          <a:ext cx="920148" cy="92014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624D6-CA3A-48EE-9DBB-7E45BCF3EF1D}">
      <dsp:nvSpPr>
        <dsp:cNvPr id="0" name=""/>
        <dsp:cNvSpPr/>
      </dsp:nvSpPr>
      <dsp:spPr>
        <a:xfrm rot="10800000">
          <a:off x="1496477" y="1196109"/>
          <a:ext cx="5027958" cy="920148"/>
        </a:xfrm>
        <a:prstGeom prst="homePlate">
          <a:avLst/>
        </a:prstGeom>
        <a:solidFill>
          <a:srgbClr val="00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760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輕鬆愉快的休憩空間，提供咖啡、零食吃到飽，讓你在工作之餘充電放鬆。</a:t>
          </a:r>
        </a:p>
      </dsp:txBody>
      <dsp:txXfrm rot="10800000">
        <a:off x="1726514" y="1196109"/>
        <a:ext cx="4797921" cy="920148"/>
      </dsp:txXfrm>
    </dsp:sp>
    <dsp:sp modelId="{2C1B2CD0-403D-4FE8-BAB5-0C9BC9D5DDF6}">
      <dsp:nvSpPr>
        <dsp:cNvPr id="0" name=""/>
        <dsp:cNvSpPr/>
      </dsp:nvSpPr>
      <dsp:spPr>
        <a:xfrm>
          <a:off x="1036403" y="1196109"/>
          <a:ext cx="920148" cy="92014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0FC25-3323-41A4-8474-7485B706D94C}">
      <dsp:nvSpPr>
        <dsp:cNvPr id="0" name=""/>
        <dsp:cNvSpPr/>
      </dsp:nvSpPr>
      <dsp:spPr>
        <a:xfrm rot="10800000">
          <a:off x="1496477" y="2390929"/>
          <a:ext cx="5027958" cy="920148"/>
        </a:xfrm>
        <a:prstGeom prst="homePlate">
          <a:avLst/>
        </a:prstGeom>
        <a:solidFill>
          <a:srgbClr val="00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760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專業配備的多功能會議室，適合團隊討論、簡報演示及跨部門協作。</a:t>
          </a:r>
        </a:p>
      </dsp:txBody>
      <dsp:txXfrm rot="10800000">
        <a:off x="1726514" y="2390929"/>
        <a:ext cx="4797921" cy="920148"/>
      </dsp:txXfrm>
    </dsp:sp>
    <dsp:sp modelId="{52A5AFBA-7114-4E1C-AAB6-7C1C135E363D}">
      <dsp:nvSpPr>
        <dsp:cNvPr id="0" name=""/>
        <dsp:cNvSpPr/>
      </dsp:nvSpPr>
      <dsp:spPr>
        <a:xfrm>
          <a:off x="1036403" y="2390929"/>
          <a:ext cx="920148" cy="92014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4870" cy="502676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901700" y="0"/>
            <a:ext cx="2984870" cy="502676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pPr>
              <a:defRPr/>
            </a:pPr>
            <a:fld id="{B8E0E843-0C46-4D36-BD3B-E468DFE1FB8C}" type="datetimeFigureOut">
              <a:rPr lang="zh-TW" altLang="en-US"/>
              <a:pPr>
                <a:defRPr/>
              </a:pPr>
              <a:t>2026/6/12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516040"/>
            <a:ext cx="2984870" cy="502675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901700" y="9516040"/>
            <a:ext cx="2984870" cy="502675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pPr>
              <a:defRPr/>
            </a:pPr>
            <a:fld id="{B3BCF3FC-33B4-413D-A795-6E7B47F6EE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4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4870" cy="502676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901700" y="0"/>
            <a:ext cx="2984870" cy="502676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pPr>
              <a:defRPr/>
            </a:pPr>
            <a:fld id="{C88FC991-2920-4B84-8AFF-C7D1DE305D39}" type="datetimeFigureOut">
              <a:rPr lang="zh-TW" altLang="en-US"/>
              <a:pPr>
                <a:defRPr/>
              </a:pPr>
              <a:t>2026/6/12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52538"/>
            <a:ext cx="6005513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8" tIns="46214" rIns="92428" bIns="46214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9"/>
          </a:xfrm>
          <a:prstGeom prst="rect">
            <a:avLst/>
          </a:prstGeom>
        </p:spPr>
        <p:txBody>
          <a:bodyPr vert="horz" lIns="92428" tIns="46214" rIns="92428" bIns="46214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516040"/>
            <a:ext cx="2984870" cy="502675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5"/>
          </p:nvPr>
        </p:nvSpPr>
        <p:spPr>
          <a:xfrm>
            <a:off x="3901700" y="9516040"/>
            <a:ext cx="2984870" cy="500935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BAC414EF-8672-4A2B-839C-0353759A58F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7654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_標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961217" y="3861048"/>
            <a:ext cx="10363200" cy="8640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/>
                <a:latin typeface="+mn-lt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1" name="副標題 4"/>
          <p:cNvSpPr>
            <a:spLocks noGrp="1"/>
          </p:cNvSpPr>
          <p:nvPr>
            <p:ph type="subTitle" idx="1"/>
          </p:nvPr>
        </p:nvSpPr>
        <p:spPr bwMode="auto">
          <a:xfrm>
            <a:off x="1875367" y="4935438"/>
            <a:ext cx="8534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>
                <a:solidFill>
                  <a:srgbClr val="92D050"/>
                </a:solidFill>
              </a:defRPr>
            </a:lvl1pPr>
          </a:lstStyle>
          <a:p>
            <a:r>
              <a:rPr lang="en-US" altLang="zh-TW" dirty="0"/>
              <a:t>8 May 2014       </a:t>
            </a:r>
          </a:p>
          <a:p>
            <a:r>
              <a:rPr lang="zh-TW" altLang="en-US" dirty="0"/>
              <a:t>技術顧問 </a:t>
            </a:r>
            <a:r>
              <a:rPr lang="en-US" altLang="zh-TW" dirty="0"/>
              <a:t>Will Huang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549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783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70842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968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面_標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961217" y="3861048"/>
            <a:ext cx="10363200" cy="864096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/>
                <a:latin typeface="+mn-lt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1" name="副標題 4"/>
          <p:cNvSpPr>
            <a:spLocks noGrp="1"/>
          </p:cNvSpPr>
          <p:nvPr>
            <p:ph type="subTitle" idx="1"/>
          </p:nvPr>
        </p:nvSpPr>
        <p:spPr bwMode="auto">
          <a:xfrm>
            <a:off x="1875367" y="4935438"/>
            <a:ext cx="8534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None/>
              <a:defRPr>
                <a:solidFill>
                  <a:srgbClr val="92D050"/>
                </a:solidFill>
              </a:defRPr>
            </a:lvl1pPr>
          </a:lstStyle>
          <a:p>
            <a:r>
              <a:rPr lang="en-US" altLang="zh-TW" dirty="0"/>
              <a:t>8 May 2014       </a:t>
            </a:r>
          </a:p>
          <a:p>
            <a:r>
              <a:rPr lang="zh-TW" altLang="en-US" dirty="0"/>
              <a:t>技術顧問 </a:t>
            </a:r>
            <a:r>
              <a:rPr lang="en-US" altLang="zh-TW" dirty="0"/>
              <a:t>Will Huang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125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833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14071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7206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6780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55415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554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74261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83892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6869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9855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8704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59871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內頁_黑1_標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239349" y="332657"/>
            <a:ext cx="10515600" cy="687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34" charset="-128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idx="1"/>
          </p:nvPr>
        </p:nvSpPr>
        <p:spPr>
          <a:xfrm>
            <a:off x="239349" y="1196752"/>
            <a:ext cx="11617291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64193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2E89DF-0281-972D-75A9-635843BD8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5215" y="2103437"/>
            <a:ext cx="9901570" cy="1325563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zh-TW" altLang="en-US"/>
              <a:t>專業服務 卓越標竿</a:t>
            </a:r>
            <a:br>
              <a:rPr lang="en-US" altLang="zh-TW"/>
            </a:br>
            <a:r>
              <a:rPr lang="en-US" altLang="zh-TW"/>
              <a:t>COMMIT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 </a:t>
            </a:r>
            <a:r>
              <a:rPr lang="en-US" altLang="zh-TW"/>
              <a:t>EXCELLENCE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59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ACF0AC-9E40-5028-8DC1-3AF4502AD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2DD8F96-FCDE-54F9-8A48-C477A9F46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lang="zh-TW" altLang="en-US" sz="3200" b="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</p:spTree>
    <p:extLst>
      <p:ext uri="{BB962C8B-B14F-4D97-AF65-F5344CB8AC3E}">
        <p14:creationId xmlns:p14="http://schemas.microsoft.com/office/powerpoint/2010/main" val="3271630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59B99F-2911-5DC0-B826-A951DACA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689C2FC-89EA-4310-F88B-90AC038C32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208" y="1811049"/>
            <a:ext cx="10933889" cy="432189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635915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52E4BC-A18F-F023-C231-F76FE9853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784FB30-B28E-1744-9E02-DAB8A93BD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53376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010364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9DBAAD-F043-62C1-2868-EBDA35CD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F763DF-FA26-8F75-60E6-F74097D18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55B7E9B-D3D7-1A95-33DD-FF6702FD1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4866098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CFD62B-3A64-8752-130F-AEE37200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38234A-D63F-DE8E-5ADF-AAB6DAAE7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47023F6-D01E-47ED-4789-04B6E8D0D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D6E1FA5-66AB-613C-9852-5082BC92F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6E80E49-5E51-C981-8570-0BCCEAC5E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682747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301F52-24BC-2CA7-AAFD-7A29B83C5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96508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785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BD7B24-5896-3821-AB06-4811E74A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36C9E2-69C2-51D7-4029-A23217B1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762D5F8-0603-15D6-F00A-24CED6C99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4147200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C5A5AD-1F9B-2926-49CA-FF9F0F16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78A7635-0ADD-E41A-F3CB-CFB01D8004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4FDF233-007A-1714-5637-3DF72E2B9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71045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內頁_T-Bar-S_標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版面配置區 1"/>
          <p:cNvSpPr>
            <a:spLocks noGrp="1"/>
          </p:cNvSpPr>
          <p:nvPr>
            <p:ph type="title"/>
          </p:nvPr>
        </p:nvSpPr>
        <p:spPr>
          <a:xfrm>
            <a:off x="239349" y="476673"/>
            <a:ext cx="10515600" cy="687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34" charset="-128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文字版面配置區 2"/>
          <p:cNvSpPr>
            <a:spLocks noGrp="1"/>
          </p:cNvSpPr>
          <p:nvPr>
            <p:ph idx="1" hasCustomPrompt="1"/>
          </p:nvPr>
        </p:nvSpPr>
        <p:spPr>
          <a:xfrm>
            <a:off x="239349" y="1412776"/>
            <a:ext cx="11617291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89" indent="-228589">
              <a:buFont typeface="Wingdings" panose="05000000000000000000" pitchFamily="2" charset="2"/>
              <a:buChar char="l"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5pPr>
          </a:lstStyle>
          <a:p>
            <a:pPr lvl="0"/>
            <a:r>
              <a:rPr lang="zh-TW" altLang="en-US" noProof="0"/>
              <a:t> 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25341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內頁_黑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07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3346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3090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7259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916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47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775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gif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/>
          <p:cNvSpPr txBox="1">
            <a:spLocks noChangeArrowheads="1"/>
          </p:cNvSpPr>
          <p:nvPr userDrawn="1"/>
        </p:nvSpPr>
        <p:spPr bwMode="white">
          <a:xfrm>
            <a:off x="0" y="6597651"/>
            <a:ext cx="1219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37931725" indent="-37474525"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>
              <a:defRPr/>
            </a:pPr>
            <a:r>
              <a:rPr lang="en-US" altLang="zh-TW" sz="12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Zero One Technology Co., Ltd. </a:t>
            </a:r>
            <a:r>
              <a:rPr lang="en-US" sz="12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Meiryo UI" panose="020B0604030504040204" pitchFamily="34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eiryo UI" panose="020B0604030504040204" pitchFamily="34" charset="-128"/>
          <a:ea typeface="Meiryo UI" panose="020B0604030504040204" pitchFamily="34" charset="-128"/>
          <a:cs typeface="Meiryo UI" panose="020B060403050404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eiryo UI" panose="020B0604030504040204" pitchFamily="34" charset="-128"/>
          <a:ea typeface="Meiryo UI" panose="020B0604030504040204" pitchFamily="34" charset="-128"/>
          <a:cs typeface="Meiryo UI" panose="020B060403050404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eiryo UI" panose="020B0604030504040204" pitchFamily="34" charset="-128"/>
          <a:ea typeface="Meiryo UI" panose="020B0604030504040204" pitchFamily="34" charset="-128"/>
          <a:cs typeface="Meiryo UI" panose="020B060403050404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eiryo UI" panose="020B0604030504040204" pitchFamily="34" charset="-128"/>
          <a:ea typeface="Meiryo UI" panose="020B0604030504040204" pitchFamily="34" charset="-128"/>
          <a:cs typeface="Meiryo UI" panose="020B060403050404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Meiryo UI" panose="020B0604030504040204" pitchFamily="34" charset="-128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Meiryo UI" panose="020B0604030504040204" pitchFamily="34" charset="-128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Meiryo UI" panose="020B0604030504040204" pitchFamily="34" charset="-128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Meiryo UI" panose="020B0604030504040204" pitchFamily="34" charset="-128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Meiryo UI" panose="020B060403050404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5CB5720F-5E9E-7E62-7AAE-443F755F778A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0" y="6597651"/>
            <a:ext cx="1219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37931725" indent="-37474525"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>
              <a:defRPr/>
            </a:pPr>
            <a:r>
              <a:rPr lang="en-US" altLang="zh-TW" sz="12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Zero One Technology Co., Ltd. </a:t>
            </a:r>
            <a:r>
              <a:rPr lang="en-US" sz="12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93145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108D608A-CD1A-7AB7-7DC1-F6101CFC1260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48684" y="6669089"/>
            <a:ext cx="121920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37931725" indent="-37474525"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eaLnBrk="1" hangingPunct="1">
              <a:defRPr/>
            </a:pPr>
            <a:r>
              <a:rPr lang="en-US" sz="1100" i="0" dirty="0">
                <a:latin typeface="微軟正黑體" pitchFamily="34" charset="-120"/>
                <a:ea typeface="微軟正黑體" pitchFamily="34" charset="-120"/>
              </a:rPr>
              <a:t>		 </a:t>
            </a:r>
            <a:r>
              <a:rPr lang="en-US" sz="1100" i="0" dirty="0">
                <a:latin typeface="微軟正黑體" pitchFamily="34" charset="-120"/>
                <a:ea typeface="微軟正黑體" pitchFamily="34" charset="-120"/>
                <a:cs typeface="Arial" charset="0"/>
              </a:rPr>
              <a:t> </a:t>
            </a:r>
            <a:fld id="{88035ED7-B378-4FB9-8F90-D5CE685738EE}" type="slidenum">
              <a:rPr lang="en-US" sz="1100" i="0" smtClean="0">
                <a:latin typeface="微軟正黑體" pitchFamily="34" charset="-120"/>
                <a:ea typeface="微軟正黑體" pitchFamily="34" charset="-120"/>
              </a:rPr>
              <a:pPr eaLnBrk="1" hangingPunct="1">
                <a:defRPr/>
              </a:pPr>
              <a:t>‹#›</a:t>
            </a:fld>
            <a:endParaRPr lang="en-US" sz="1100" i="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92FC31A1-99E4-37FD-BBF9-9923980F6780}"/>
              </a:ext>
            </a:extLst>
          </p:cNvPr>
          <p:cNvSpPr txBox="1">
            <a:spLocks noChangeArrowheads="1"/>
          </p:cNvSpPr>
          <p:nvPr userDrawn="1"/>
        </p:nvSpPr>
        <p:spPr bwMode="white">
          <a:xfrm>
            <a:off x="16701" y="6303246"/>
            <a:ext cx="1219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1pPr>
            <a:lvl2pPr marL="37931725" indent="-37474525"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2pPr>
            <a:lvl3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3pPr>
            <a:lvl4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4pPr>
            <a:lvl5pPr eaLnBrk="0" hangingPunct="0"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0" algn="ctr"/>
                <a:tab pos="8915400" algn="r"/>
              </a:tabLst>
              <a:defRPr sz="1400" i="1">
                <a:solidFill>
                  <a:schemeClr val="tx1"/>
                </a:solidFill>
                <a:latin typeface="Arial" charset="0"/>
                <a:ea typeface="ＭＳ Ｐゴシック" pitchFamily="-109" charset="-128"/>
              </a:defRPr>
            </a:lvl9pPr>
          </a:lstStyle>
          <a:p>
            <a:pPr algn="ctr" eaLnBrk="1" hangingPunct="1">
              <a:defRPr/>
            </a:pPr>
            <a:r>
              <a:rPr lang="zh-TW" altLang="en-US" sz="16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專業服務 邁向卓越     </a:t>
            </a:r>
            <a:r>
              <a:rPr lang="en-US" altLang="zh-TW" sz="16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|</a:t>
            </a:r>
            <a:r>
              <a:rPr lang="zh-TW" altLang="en-US" sz="16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16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We Commit</a:t>
            </a:r>
            <a:r>
              <a:rPr lang="en-US" altLang="zh-TW" sz="1600" i="0" baseline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To Excellence</a:t>
            </a:r>
            <a:r>
              <a:rPr lang="en-US" sz="1600" i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87137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29801B-4712-A95F-B754-4CA14A23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483" y="2171531"/>
            <a:ext cx="100690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專業服務 卓越標竿</a:t>
            </a:r>
            <a:br>
              <a:rPr lang="en-US" altLang="zh-TW"/>
            </a:br>
            <a:r>
              <a:rPr lang="en-US" altLang="zh-TW"/>
              <a:t>COMMIT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 </a:t>
            </a:r>
            <a:r>
              <a:rPr lang="en-US" altLang="zh-TW"/>
              <a:t>EXCELLENCE</a:t>
            </a:r>
            <a:endParaRPr lang="zh-TW" altLang="en-US"/>
          </a:p>
        </p:txBody>
      </p:sp>
      <p:pic>
        <p:nvPicPr>
          <p:cNvPr id="9" name="圖片 8" descr="一張含有 標誌 的圖片&#10;&#10;自動產生的描述">
            <a:extLst>
              <a:ext uri="{FF2B5EF4-FFF2-40B4-BE49-F238E27FC236}">
                <a16:creationId xmlns:a16="http://schemas.microsoft.com/office/drawing/2014/main" id="{828F8DFD-4583-4BB7-6D35-8D655DCF13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70" y="5659845"/>
            <a:ext cx="2101259" cy="105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4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sldNum="0"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06AE99-5890-54E6-BD84-C926D355A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09" y="365125"/>
            <a:ext cx="10933889" cy="843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8142E97-8532-64B0-C2C5-881A63199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566" y="1580970"/>
            <a:ext cx="1093388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15" name="圖片 14" descr="一張含有 標誌 的圖片&#10;&#10;自動產生的描述">
            <a:extLst>
              <a:ext uri="{FF2B5EF4-FFF2-40B4-BE49-F238E27FC236}">
                <a16:creationId xmlns:a16="http://schemas.microsoft.com/office/drawing/2014/main" id="{93D930A3-FAE4-94F6-9FEB-806C9853BE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926" y="6290260"/>
            <a:ext cx="1399275" cy="402991"/>
          </a:xfrm>
          <a:prstGeom prst="rect">
            <a:avLst/>
          </a:prstGeom>
        </p:spPr>
      </p:pic>
      <p:sp>
        <p:nvSpPr>
          <p:cNvPr id="18" name="頁尾版面配置區 13">
            <a:extLst>
              <a:ext uri="{FF2B5EF4-FFF2-40B4-BE49-F238E27FC236}">
                <a16:creationId xmlns:a16="http://schemas.microsoft.com/office/drawing/2014/main" id="{4509402E-65B7-7D78-930B-BAF5E2354743}"/>
              </a:ext>
            </a:extLst>
          </p:cNvPr>
          <p:cNvSpPr txBox="1">
            <a:spLocks/>
          </p:cNvSpPr>
          <p:nvPr userDrawn="1"/>
        </p:nvSpPr>
        <p:spPr>
          <a:xfrm>
            <a:off x="561536" y="6328126"/>
            <a:ext cx="18185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1200" b="1">
                <a:solidFill>
                  <a:schemeClr val="bg1">
                    <a:lumMod val="65000"/>
                  </a:schemeClr>
                </a:solidFill>
              </a:rPr>
              <a:t>COMMIT TO EXCELLENCE</a:t>
            </a:r>
            <a:endParaRPr lang="zh-TW" altLang="en-US" sz="1200" b="1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64C79AC2-B70B-3CF6-ECED-778CA8BB61F3}"/>
              </a:ext>
            </a:extLst>
          </p:cNvPr>
          <p:cNvCxnSpPr>
            <a:cxnSpLocks/>
          </p:cNvCxnSpPr>
          <p:nvPr userDrawn="1"/>
        </p:nvCxnSpPr>
        <p:spPr>
          <a:xfrm flipV="1">
            <a:off x="-29183" y="19455"/>
            <a:ext cx="12226537" cy="9728"/>
          </a:xfrm>
          <a:prstGeom prst="line">
            <a:avLst/>
          </a:prstGeom>
          <a:ln w="88900">
            <a:solidFill>
              <a:srgbClr val="63626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3CE8316-6F5D-887A-85C5-9F7E82AD2E17}"/>
              </a:ext>
            </a:extLst>
          </p:cNvPr>
          <p:cNvCxnSpPr>
            <a:cxnSpLocks/>
          </p:cNvCxnSpPr>
          <p:nvPr userDrawn="1"/>
        </p:nvCxnSpPr>
        <p:spPr>
          <a:xfrm>
            <a:off x="-48638" y="6799634"/>
            <a:ext cx="12265447" cy="5203"/>
          </a:xfrm>
          <a:prstGeom prst="line">
            <a:avLst/>
          </a:prstGeom>
          <a:ln w="127000">
            <a:solidFill>
              <a:srgbClr val="92D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89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altLang="en-US" sz="4000" b="1" kern="1200" dirty="0" smtClean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>
          <p15:clr>
            <a:srgbClr val="F26B43"/>
          </p15:clr>
        </p15:guide>
        <p15:guide id="2" pos="4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11" Type="http://schemas.openxmlformats.org/officeDocument/2006/relationships/image" Target="../media/image8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5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0.jp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jpeg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47" Type="http://schemas.openxmlformats.org/officeDocument/2006/relationships/image" Target="../media/image62.png"/><Relationship Id="rId50" Type="http://schemas.openxmlformats.org/officeDocument/2006/relationships/image" Target="../media/image65.png"/><Relationship Id="rId55" Type="http://schemas.openxmlformats.org/officeDocument/2006/relationships/image" Target="../media/image70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9" Type="http://schemas.openxmlformats.org/officeDocument/2006/relationships/image" Target="../media/image44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53" Type="http://schemas.openxmlformats.org/officeDocument/2006/relationships/image" Target="../media/image68.png"/><Relationship Id="rId58" Type="http://schemas.openxmlformats.org/officeDocument/2006/relationships/image" Target="../media/image73.png"/><Relationship Id="rId5" Type="http://schemas.openxmlformats.org/officeDocument/2006/relationships/image" Target="../media/image20.png"/><Relationship Id="rId61" Type="http://schemas.openxmlformats.org/officeDocument/2006/relationships/image" Target="../media/image76.png"/><Relationship Id="rId19" Type="http://schemas.openxmlformats.org/officeDocument/2006/relationships/image" Target="../media/image3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58.png"/><Relationship Id="rId48" Type="http://schemas.openxmlformats.org/officeDocument/2006/relationships/image" Target="../media/image63.png"/><Relationship Id="rId56" Type="http://schemas.openxmlformats.org/officeDocument/2006/relationships/image" Target="../media/image71.png"/><Relationship Id="rId8" Type="http://schemas.openxmlformats.org/officeDocument/2006/relationships/image" Target="../media/image23.jpeg"/><Relationship Id="rId51" Type="http://schemas.openxmlformats.org/officeDocument/2006/relationships/image" Target="../media/image66.png"/><Relationship Id="rId3" Type="http://schemas.openxmlformats.org/officeDocument/2006/relationships/image" Target="../media/image18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46" Type="http://schemas.openxmlformats.org/officeDocument/2006/relationships/image" Target="../media/image61.png"/><Relationship Id="rId59" Type="http://schemas.openxmlformats.org/officeDocument/2006/relationships/image" Target="../media/image74.png"/><Relationship Id="rId20" Type="http://schemas.openxmlformats.org/officeDocument/2006/relationships/image" Target="../media/image35.jpeg"/><Relationship Id="rId41" Type="http://schemas.openxmlformats.org/officeDocument/2006/relationships/image" Target="../media/image56.png"/><Relationship Id="rId54" Type="http://schemas.openxmlformats.org/officeDocument/2006/relationships/image" Target="../media/image69.png"/><Relationship Id="rId62" Type="http://schemas.openxmlformats.org/officeDocument/2006/relationships/image" Target="../media/image7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1.png"/><Relationship Id="rId15" Type="http://schemas.openxmlformats.org/officeDocument/2006/relationships/image" Target="../media/image30.png"/><Relationship Id="rId23" Type="http://schemas.openxmlformats.org/officeDocument/2006/relationships/image" Target="../media/image38.jpeg"/><Relationship Id="rId28" Type="http://schemas.openxmlformats.org/officeDocument/2006/relationships/image" Target="../media/image43.png"/><Relationship Id="rId36" Type="http://schemas.openxmlformats.org/officeDocument/2006/relationships/image" Target="../media/image51.jpeg"/><Relationship Id="rId49" Type="http://schemas.openxmlformats.org/officeDocument/2006/relationships/image" Target="../media/image64.png"/><Relationship Id="rId57" Type="http://schemas.openxmlformats.org/officeDocument/2006/relationships/image" Target="../media/image72.png"/><Relationship Id="rId10" Type="http://schemas.openxmlformats.org/officeDocument/2006/relationships/image" Target="../media/image25.jpeg"/><Relationship Id="rId31" Type="http://schemas.openxmlformats.org/officeDocument/2006/relationships/image" Target="../media/image46.png"/><Relationship Id="rId44" Type="http://schemas.openxmlformats.org/officeDocument/2006/relationships/image" Target="../media/image59.png"/><Relationship Id="rId52" Type="http://schemas.openxmlformats.org/officeDocument/2006/relationships/image" Target="../media/image67.png"/><Relationship Id="rId60" Type="http://schemas.openxmlformats.org/officeDocument/2006/relationships/image" Target="../media/image75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23592" y="3501008"/>
            <a:ext cx="7416824" cy="2999826"/>
          </a:xfrm>
        </p:spPr>
        <p:txBody>
          <a:bodyPr>
            <a:normAutofit/>
          </a:bodyPr>
          <a:lstStyle/>
          <a:p>
            <a:r>
              <a:rPr lang="zh-TW" altLang="zh-TW" sz="4800" dirty="0"/>
              <a:t>零壹科技 實習與職涯招募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sz="2800" dirty="0"/>
              <a:t>人力資源中心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263352" y="332656"/>
            <a:ext cx="3601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優質辦公空間</a:t>
            </a:r>
          </a:p>
        </p:txBody>
      </p:sp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6F069011-8B2E-2E57-CB84-6E0399E2E9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639522"/>
              </p:ext>
            </p:extLst>
          </p:nvPr>
        </p:nvGraphicFramePr>
        <p:xfrm>
          <a:off x="2448891" y="1234708"/>
          <a:ext cx="756084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E11E75AF-0104-3B27-C41F-AD5979A5F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7493" y="4860281"/>
            <a:ext cx="2384677" cy="165618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2CF95CF-98B5-1762-AB5C-F3E829451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6186" y="2558243"/>
            <a:ext cx="2820427" cy="168402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FEE3CCE-5DF0-6AA8-9D25-163BD584775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762" t="-1441" b="1441"/>
          <a:stretch/>
        </p:blipFill>
        <p:spPr>
          <a:xfrm>
            <a:off x="3558399" y="4860281"/>
            <a:ext cx="3024336" cy="1712705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6B9A03B-A3F9-BA2F-ECE7-C9AE50E09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3352" y="1270931"/>
            <a:ext cx="2953230" cy="15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0F2E511-A391-59E9-D631-E8AB7DF4E0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806" y="3038539"/>
            <a:ext cx="2945829" cy="157966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A076E8C-05D9-ECAA-B85B-49E314B912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49265" y="482721"/>
            <a:ext cx="2014268" cy="189017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0180AF3-A87B-2801-7779-4DEF5A99B3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56928" y="4427617"/>
            <a:ext cx="2014269" cy="1881013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F7B94B18-DCA3-A0BC-E736-C98B40E21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9653" y="4831539"/>
            <a:ext cx="2932133" cy="149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960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D417AA-CDC2-2922-225C-FC9FF1CA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20571"/>
            <a:ext cx="10515600" cy="687611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完整教育訓練</a:t>
            </a:r>
            <a:endParaRPr lang="zh-TW" altLang="en-US" sz="36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7E3EA9A-EF97-5A32-134B-CCB700A29C52}"/>
              </a:ext>
            </a:extLst>
          </p:cNvPr>
          <p:cNvSpPr txBox="1"/>
          <p:nvPr/>
        </p:nvSpPr>
        <p:spPr>
          <a:xfrm>
            <a:off x="507325" y="1037509"/>
            <a:ext cx="8626112" cy="1631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新人輔導制度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專屬導師陪伴引導，協助新人快速融入團隊文化與工作流程，縮短適應期。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3BF2D06-66D6-AD69-ED02-7402BA83A798}"/>
              </a:ext>
            </a:extLst>
          </p:cNvPr>
          <p:cNvSpPr txBox="1"/>
          <p:nvPr/>
        </p:nvSpPr>
        <p:spPr>
          <a:xfrm>
            <a:off x="3071664" y="2920880"/>
            <a:ext cx="8856984" cy="1631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各式講座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定期舉辦產業趨勢、職場技能及個人發展等多元主題講座，拓展視野格局。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A6CDEAD-A302-EE4D-E944-C914849BCE7C}"/>
              </a:ext>
            </a:extLst>
          </p:cNvPr>
          <p:cNvSpPr txBox="1"/>
          <p:nvPr/>
        </p:nvSpPr>
        <p:spPr>
          <a:xfrm>
            <a:off x="472852" y="4725144"/>
            <a:ext cx="9845319" cy="160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各職類專業訓練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針對不同職務量身設計的專業訓練課程，深化資訊產業 know-how，累積競爭優勢。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dirty="0"/>
          </a:p>
        </p:txBody>
      </p:sp>
      <p:sp>
        <p:nvSpPr>
          <p:cNvPr id="10" name="AutoShape 2" descr="Image search result">
            <a:extLst>
              <a:ext uri="{FF2B5EF4-FFF2-40B4-BE49-F238E27FC236}">
                <a16:creationId xmlns:a16="http://schemas.microsoft.com/office/drawing/2014/main" id="{DCCA2D7A-9B79-34DC-A52C-16521C4B08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6440" y="3179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69A12C8-DA98-D45A-7257-B181CDC01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549" y="1081230"/>
            <a:ext cx="1512168" cy="1512168"/>
          </a:xfrm>
          <a:prstGeom prst="rect">
            <a:avLst/>
          </a:prstGeom>
        </p:spPr>
      </p:pic>
      <p:sp>
        <p:nvSpPr>
          <p:cNvPr id="11" name="AutoShape 4" descr="Image search result">
            <a:extLst>
              <a:ext uri="{FF2B5EF4-FFF2-40B4-BE49-F238E27FC236}">
                <a16:creationId xmlns:a16="http://schemas.microsoft.com/office/drawing/2014/main" id="{5241D755-C7D9-1B1A-A1EB-EB7A3D5247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48122" y="327024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" name="AutoShape 10" descr="Image search result">
            <a:extLst>
              <a:ext uri="{FF2B5EF4-FFF2-40B4-BE49-F238E27FC236}">
                <a16:creationId xmlns:a16="http://schemas.microsoft.com/office/drawing/2014/main" id="{0E431A8C-B389-EC0C-8CA3-E93B37333F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5" name="AutoShape 12" descr="Image search result">
            <a:extLst>
              <a:ext uri="{FF2B5EF4-FFF2-40B4-BE49-F238E27FC236}">
                <a16:creationId xmlns:a16="http://schemas.microsoft.com/office/drawing/2014/main" id="{4CE01CBD-F71D-8996-C1C9-0F07023323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B05D5480-0ABE-3C16-6232-70283E4F7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13" y="2881326"/>
            <a:ext cx="1470329" cy="163121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C7FD8D40-BB3C-B44F-B404-620B38817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660" y="4884782"/>
            <a:ext cx="1243815" cy="128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7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28A553-9A28-3AB1-6EBF-13CC4F526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515600" cy="687611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完善福利制度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1FDDF5E-28C6-DE14-0A80-0605D6774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05" y="908720"/>
            <a:ext cx="10553571" cy="536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1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BBC9FAE0-DDAA-99CF-0388-D9A18E872A37}"/>
              </a:ext>
            </a:extLst>
          </p:cNvPr>
          <p:cNvSpPr txBox="1">
            <a:spLocks/>
          </p:cNvSpPr>
          <p:nvPr/>
        </p:nvSpPr>
        <p:spPr>
          <a:xfrm>
            <a:off x="1271464" y="404664"/>
            <a:ext cx="10441160" cy="68761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strike="noStrike" kern="1200" cap="none" spc="0" normalizeH="0" baseline="0" noProof="0" dirty="0">
                <a:ln>
                  <a:noFill/>
                </a:ln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零壹實習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A188CCC-6785-F864-76E9-3D2CF849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74" y="362510"/>
            <a:ext cx="590324" cy="69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E49C7200-D7F7-D94C-2D73-8774E371FCD7}"/>
              </a:ext>
            </a:extLst>
          </p:cNvPr>
          <p:cNvSpPr/>
          <p:nvPr/>
        </p:nvSpPr>
        <p:spPr>
          <a:xfrm>
            <a:off x="767408" y="1196752"/>
            <a:ext cx="10441160" cy="92838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一周排班三天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以內，時薪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元，依實習天數計薪。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一周排班四天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以上，月薪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29,500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94851E6-263D-03F2-461F-400F2C192BD8}"/>
              </a:ext>
            </a:extLst>
          </p:cNvPr>
          <p:cNvSpPr/>
          <p:nvPr/>
        </p:nvSpPr>
        <p:spPr>
          <a:xfrm>
            <a:off x="751279" y="3106173"/>
            <a:ext cx="10441160" cy="101568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薪資結算期間為本月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日至本月月底，當月薪資為每月月底發放，遇例假日提前發放。薪資的考勤結算區間為上月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日至本月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日。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F471CBA-57A8-07E2-F8D7-6D85CCFE7B25}"/>
              </a:ext>
            </a:extLst>
          </p:cNvPr>
          <p:cNvSpPr/>
          <p:nvPr/>
        </p:nvSpPr>
        <p:spPr>
          <a:xfrm>
            <a:off x="785672" y="4296460"/>
            <a:ext cx="10422896" cy="92838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彈性上班時間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8:30~9:30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，彈性下班時間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17:30~18:30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，需做滿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小時，中午休息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小時，周休二日。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A5A9766-12E6-9AF4-34A9-52892159749D}"/>
              </a:ext>
            </a:extLst>
          </p:cNvPr>
          <p:cNvSpPr/>
          <p:nvPr/>
        </p:nvSpPr>
        <p:spPr>
          <a:xfrm>
            <a:off x="767408" y="5373215"/>
            <a:ext cx="10441160" cy="93610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實習天數：以學年為主，每週實習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天以上，寒暑假到班日可另外跟主管確認增加實習天數。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09ECC5B7-33C4-A482-59DE-D4BBD75ED17B}"/>
              </a:ext>
            </a:extLst>
          </p:cNvPr>
          <p:cNvSpPr/>
          <p:nvPr/>
        </p:nvSpPr>
        <p:spPr>
          <a:xfrm>
            <a:off x="785672" y="2273507"/>
            <a:ext cx="10406767" cy="66838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享勞保、健保、退休金提撥及團保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意外險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，有扣福利金。</a:t>
            </a:r>
          </a:p>
        </p:txBody>
      </p:sp>
    </p:spTree>
    <p:extLst>
      <p:ext uri="{BB962C8B-B14F-4D97-AF65-F5344CB8AC3E}">
        <p14:creationId xmlns:p14="http://schemas.microsoft.com/office/powerpoint/2010/main" val="66357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8704EDA-FCCD-BA65-C672-258A2C334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28" y="1912037"/>
            <a:ext cx="11373344" cy="392380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E4E785F-39FE-D494-48A8-90D8D6D3233E}"/>
              </a:ext>
            </a:extLst>
          </p:cNvPr>
          <p:cNvSpPr txBox="1"/>
          <p:nvPr/>
        </p:nvSpPr>
        <p:spPr>
          <a:xfrm>
            <a:off x="4428417" y="683441"/>
            <a:ext cx="25029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kern="12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徵才訊息</a:t>
            </a:r>
            <a:endParaRPr lang="zh-TW" altLang="en-US" sz="4400" b="1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631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9891E-A413-E263-D62F-81BE98D8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404664"/>
            <a:ext cx="10515600" cy="68761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009900"/>
                </a:solidFill>
              </a:rPr>
              <a:t>徵才訊息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BFBDC53-B1EF-E5FC-7378-A45C83CD9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28" y="1340768"/>
            <a:ext cx="11373344" cy="39238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535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0F4983E-08CE-8199-10AA-789FEC9BE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7" y="1124744"/>
            <a:ext cx="4425598" cy="249037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4A055D0-5124-EE8C-301F-B951D25D3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16" y="501095"/>
            <a:ext cx="4755987" cy="267524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B1038CB-BFE3-77C6-5A7B-E1471F9A8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48" y="3812381"/>
            <a:ext cx="4427328" cy="249037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C7E4C20-D1A3-F1AD-4478-1DA86CB77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3407954"/>
            <a:ext cx="1866775" cy="305372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FC70C3E1-C161-CBC5-B58A-072A0B32AB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907" y="3394967"/>
            <a:ext cx="4129057" cy="290778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F88F1B9-FBF3-B29A-8A7A-30CDEB5CB9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65" y="312471"/>
            <a:ext cx="1645281" cy="2924944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128BF09-8D63-54BC-DABE-5B3C42433991}"/>
              </a:ext>
            </a:extLst>
          </p:cNvPr>
          <p:cNvSpPr txBox="1"/>
          <p:nvPr/>
        </p:nvSpPr>
        <p:spPr>
          <a:xfrm>
            <a:off x="291041" y="301214"/>
            <a:ext cx="4425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校園招募剪影</a:t>
            </a:r>
          </a:p>
        </p:txBody>
      </p:sp>
    </p:spTree>
    <p:extLst>
      <p:ext uri="{BB962C8B-B14F-4D97-AF65-F5344CB8AC3E}">
        <p14:creationId xmlns:p14="http://schemas.microsoft.com/office/powerpoint/2010/main" val="39199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7921CB-229D-C62B-048E-57601243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加入零壹，從這裡出發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56770FF-AA75-1921-A024-494BD7F64802}"/>
              </a:ext>
            </a:extLst>
          </p:cNvPr>
          <p:cNvSpPr txBox="1"/>
          <p:nvPr/>
        </p:nvSpPr>
        <p:spPr>
          <a:xfrm>
            <a:off x="439245" y="1149398"/>
            <a:ext cx="100811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📩 立即投遞履歷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將履歷寄至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hr@zerone.com.tw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信箱，我們將盡快與你聯繫。</a:t>
            </a:r>
          </a:p>
          <a:p>
            <a:pPr>
              <a:buNone/>
            </a:pPr>
            <a:r>
              <a:rPr lang="en-US" altLang="zh-TW" b="1" dirty="0"/>
              <a:t>	</a:t>
            </a:r>
            <a:endParaRPr lang="zh-TW" altLang="zh-TW" b="1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8E14A77-156C-BF3F-6A62-1359C2E01C74}"/>
              </a:ext>
            </a:extLst>
          </p:cNvPr>
          <p:cNvSpPr txBox="1"/>
          <p:nvPr/>
        </p:nvSpPr>
        <p:spPr>
          <a:xfrm>
            <a:off x="551384" y="5708602"/>
            <a:ext cx="10441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期待你成為零壹大家庭的一份子，共同成長、共創未來。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4048C4C-DA6F-23BB-4F1F-45827B7D7230}"/>
              </a:ext>
            </a:extLst>
          </p:cNvPr>
          <p:cNvSpPr txBox="1"/>
          <p:nvPr/>
        </p:nvSpPr>
        <p:spPr>
          <a:xfrm>
            <a:off x="2159096" y="493187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官方網站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48256A9-799E-B7FF-ED9B-2C881149B241}"/>
              </a:ext>
            </a:extLst>
          </p:cNvPr>
          <p:cNvSpPr txBox="1"/>
          <p:nvPr/>
        </p:nvSpPr>
        <p:spPr>
          <a:xfrm>
            <a:off x="5267908" y="493187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公司臉書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AB902A6-773B-A712-FB98-BC93F46D789A}"/>
              </a:ext>
            </a:extLst>
          </p:cNvPr>
          <p:cNvSpPr txBox="1"/>
          <p:nvPr/>
        </p:nvSpPr>
        <p:spPr>
          <a:xfrm>
            <a:off x="8256240" y="49318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徵才平台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DE92650-1672-B717-1EF1-6BFC4609A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10" y="2677560"/>
            <a:ext cx="2070501" cy="207050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FD39847-2BAD-D102-476E-6735F651C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2676672"/>
            <a:ext cx="2058653" cy="205865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39641F09-DF8A-95FB-C863-15EDD42CE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01" y="2664824"/>
            <a:ext cx="2070501" cy="207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A48C38D-1797-B9DB-4309-A0F807B4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zh-TW" altLang="en-US"/>
              <a:t>專業服務 卓越標竿</a:t>
            </a:r>
            <a:br>
              <a:rPr lang="en-US" altLang="zh-TW"/>
            </a:br>
            <a:r>
              <a:rPr lang="en-US" altLang="zh-TW"/>
              <a:t>COMMIT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 </a:t>
            </a:r>
            <a:r>
              <a:rPr lang="en-US" altLang="zh-TW"/>
              <a:t>EXCELLENCE</a:t>
            </a:r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2214776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44F6AEC7-2D57-FB32-60AB-D7B50C52ABEF}"/>
              </a:ext>
            </a:extLst>
          </p:cNvPr>
          <p:cNvSpPr txBox="1"/>
          <p:nvPr/>
        </p:nvSpPr>
        <p:spPr>
          <a:xfrm>
            <a:off x="767408" y="332656"/>
            <a:ext cx="6480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灣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6031661-A68F-6BF3-7932-3907C6540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850" y="44624"/>
            <a:ext cx="8859017" cy="241609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361FD41B-A4B7-AFFA-D931-1031FA75A102}"/>
              </a:ext>
            </a:extLst>
          </p:cNvPr>
          <p:cNvSpPr txBox="1"/>
          <p:nvPr/>
        </p:nvSpPr>
        <p:spPr>
          <a:xfrm>
            <a:off x="3357584" y="2701458"/>
            <a:ext cx="86321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深耕資訊科技產業超過40年</a:t>
            </a:r>
            <a:b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1980年成立，2002年股票上市（3029）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提供完整數位轉型解決方案</a:t>
            </a:r>
            <a:b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涵蓋 AI、雲端、資安、資料中心、網路通訊及企業應用服務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與國際大廠策略合作</a:t>
            </a:r>
            <a:b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1600" dirty="0"/>
              <a:t>NVIDIA</a:t>
            </a:r>
            <a:r>
              <a:rPr lang="zh-TW" altLang="en-US" sz="1600" dirty="0"/>
              <a:t>、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Cisco、Microsoft、VMware、Dell、HPE、Palo Alto Networks 等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海外市場發展機會</a:t>
            </a:r>
            <a:b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參與東南亞市場拓展、跨國專案及海外客戶服務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2025年集團營收突破新台幣2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181B3F-7D66-001B-37F9-B7444AE506AE}"/>
              </a:ext>
            </a:extLst>
          </p:cNvPr>
          <p:cNvSpPr txBox="1"/>
          <p:nvPr/>
        </p:nvSpPr>
        <p:spPr>
          <a:xfrm>
            <a:off x="1919536" y="870065"/>
            <a:ext cx="7200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訊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務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集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7725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標題 2">
            <a:extLst>
              <a:ext uri="{FF2B5EF4-FFF2-40B4-BE49-F238E27FC236}">
                <a16:creationId xmlns:a16="http://schemas.microsoft.com/office/drawing/2014/main" id="{D4C6E573-6C3D-BE4E-7110-90876A55E001}"/>
              </a:ext>
            </a:extLst>
          </p:cNvPr>
          <p:cNvSpPr txBox="1">
            <a:spLocks/>
          </p:cNvSpPr>
          <p:nvPr/>
        </p:nvSpPr>
        <p:spPr>
          <a:xfrm>
            <a:off x="231058" y="231883"/>
            <a:ext cx="2724494" cy="68761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49" name="圓形: 空心 48">
            <a:extLst>
              <a:ext uri="{FF2B5EF4-FFF2-40B4-BE49-F238E27FC236}">
                <a16:creationId xmlns:a16="http://schemas.microsoft.com/office/drawing/2014/main" id="{B376A3CF-CC07-E970-08D1-D5F22B6CA4BE}"/>
              </a:ext>
            </a:extLst>
          </p:cNvPr>
          <p:cNvSpPr/>
          <p:nvPr/>
        </p:nvSpPr>
        <p:spPr>
          <a:xfrm>
            <a:off x="218350" y="2935602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7904CEE-5ADB-1878-4353-7CD73F621714}"/>
              </a:ext>
            </a:extLst>
          </p:cNvPr>
          <p:cNvSpPr txBox="1"/>
          <p:nvPr/>
        </p:nvSpPr>
        <p:spPr>
          <a:xfrm>
            <a:off x="296625" y="3231231"/>
            <a:ext cx="880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1980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D97CCD39-0358-BF89-00D1-B0E18A031864}"/>
              </a:ext>
            </a:extLst>
          </p:cNvPr>
          <p:cNvSpPr txBox="1"/>
          <p:nvPr/>
        </p:nvSpPr>
        <p:spPr>
          <a:xfrm>
            <a:off x="1708673" y="3230053"/>
            <a:ext cx="927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2002</a:t>
            </a: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F1C36E3-5D3D-5580-FC6B-DD902F25BBB8}"/>
              </a:ext>
            </a:extLst>
          </p:cNvPr>
          <p:cNvSpPr txBox="1"/>
          <p:nvPr/>
        </p:nvSpPr>
        <p:spPr>
          <a:xfrm>
            <a:off x="3028935" y="3228206"/>
            <a:ext cx="873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2010</a:t>
            </a:r>
            <a:endParaRPr kumimoji="1" lang="zh-TW" altLang="en-US" sz="2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A200DE7F-751A-CCC5-6D1F-96CFD8AD0E83}"/>
              </a:ext>
            </a:extLst>
          </p:cNvPr>
          <p:cNvSpPr txBox="1"/>
          <p:nvPr/>
        </p:nvSpPr>
        <p:spPr>
          <a:xfrm>
            <a:off x="4396047" y="3186480"/>
            <a:ext cx="869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2013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9B6C7574-CB29-D1B2-DAF6-3883B3D9ACB1}"/>
              </a:ext>
            </a:extLst>
          </p:cNvPr>
          <p:cNvSpPr txBox="1"/>
          <p:nvPr/>
        </p:nvSpPr>
        <p:spPr>
          <a:xfrm>
            <a:off x="5763017" y="3183161"/>
            <a:ext cx="866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2017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6E07AE31-62E1-21D2-A70A-691C6305747C}"/>
              </a:ext>
            </a:extLst>
          </p:cNvPr>
          <p:cNvSpPr txBox="1"/>
          <p:nvPr/>
        </p:nvSpPr>
        <p:spPr>
          <a:xfrm>
            <a:off x="7120781" y="3155161"/>
            <a:ext cx="936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4" name="弧形 73">
            <a:extLst>
              <a:ext uri="{FF2B5EF4-FFF2-40B4-BE49-F238E27FC236}">
                <a16:creationId xmlns:a16="http://schemas.microsoft.com/office/drawing/2014/main" id="{B1BEF14A-B1D8-D62B-8222-16FA54D8874D}"/>
              </a:ext>
            </a:extLst>
          </p:cNvPr>
          <p:cNvSpPr/>
          <p:nvPr/>
        </p:nvSpPr>
        <p:spPr>
          <a:xfrm rot="16684772" flipH="1">
            <a:off x="97406" y="2689620"/>
            <a:ext cx="1560733" cy="1551588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2B9C31A-B583-7980-F0AE-C2D8861CCC8C}"/>
              </a:ext>
            </a:extLst>
          </p:cNvPr>
          <p:cNvSpPr txBox="1"/>
          <p:nvPr/>
        </p:nvSpPr>
        <p:spPr>
          <a:xfrm>
            <a:off x="368415" y="1171305"/>
            <a:ext cx="1699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成立</a:t>
            </a: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零壹科技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投入資訊市場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F9A111DA-78DA-FCAC-4956-7A9E6FD9D431}"/>
              </a:ext>
            </a:extLst>
          </p:cNvPr>
          <p:cNvSpPr txBox="1"/>
          <p:nvPr/>
        </p:nvSpPr>
        <p:spPr>
          <a:xfrm>
            <a:off x="2014283" y="4419863"/>
            <a:ext cx="136819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股票轉上市</a:t>
            </a:r>
            <a:endParaRPr kumimoji="1" lang="en-US" altLang="zh-TW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股票代號</a:t>
            </a:r>
            <a:r>
              <a: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3029</a:t>
            </a: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1" name="弧形 80">
            <a:extLst>
              <a:ext uri="{FF2B5EF4-FFF2-40B4-BE49-F238E27FC236}">
                <a16:creationId xmlns:a16="http://schemas.microsoft.com/office/drawing/2014/main" id="{91A0BC05-3E7B-2250-F9F4-ECD0213A6A0B}"/>
              </a:ext>
            </a:extLst>
          </p:cNvPr>
          <p:cNvSpPr/>
          <p:nvPr/>
        </p:nvSpPr>
        <p:spPr>
          <a:xfrm rot="16684772" flipH="1">
            <a:off x="1423379" y="2675738"/>
            <a:ext cx="1564525" cy="1555357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2" name="弧形 81">
            <a:extLst>
              <a:ext uri="{FF2B5EF4-FFF2-40B4-BE49-F238E27FC236}">
                <a16:creationId xmlns:a16="http://schemas.microsoft.com/office/drawing/2014/main" id="{C9F99060-E265-B9C2-E866-0EFCA9F2711F}"/>
              </a:ext>
            </a:extLst>
          </p:cNvPr>
          <p:cNvSpPr/>
          <p:nvPr/>
        </p:nvSpPr>
        <p:spPr>
          <a:xfrm rot="16684772" flipH="1">
            <a:off x="2810921" y="2688657"/>
            <a:ext cx="1552014" cy="1542920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54BBD996-4D5C-21CF-8C20-885410D68D03}"/>
              </a:ext>
            </a:extLst>
          </p:cNvPr>
          <p:cNvSpPr txBox="1"/>
          <p:nvPr/>
        </p:nvSpPr>
        <p:spPr>
          <a:xfrm>
            <a:off x="3087728" y="1203441"/>
            <a:ext cx="1351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喬遷</a:t>
            </a: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內湖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科技園區</a:t>
            </a:r>
            <a:endParaRPr kumimoji="1" lang="zh-TW" altLang="en-US" sz="14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2" name="弧形 101">
            <a:extLst>
              <a:ext uri="{FF2B5EF4-FFF2-40B4-BE49-F238E27FC236}">
                <a16:creationId xmlns:a16="http://schemas.microsoft.com/office/drawing/2014/main" id="{961643D4-9896-1187-5463-98753A91AC35}"/>
              </a:ext>
            </a:extLst>
          </p:cNvPr>
          <p:cNvSpPr/>
          <p:nvPr/>
        </p:nvSpPr>
        <p:spPr>
          <a:xfrm rot="16684772" flipH="1">
            <a:off x="4147959" y="2659867"/>
            <a:ext cx="1547332" cy="1538265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DA3F215F-307A-639B-C56B-2BA987350EA6}"/>
              </a:ext>
            </a:extLst>
          </p:cNvPr>
          <p:cNvSpPr txBox="1"/>
          <p:nvPr/>
        </p:nvSpPr>
        <p:spPr>
          <a:xfrm>
            <a:off x="4765165" y="4388145"/>
            <a:ext cx="1496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更新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企業識別系統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(CIS)</a:t>
            </a:r>
          </a:p>
        </p:txBody>
      </p: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AD4D4E24-CB75-0ADA-5770-FDAA0BD55B5F}"/>
              </a:ext>
            </a:extLst>
          </p:cNvPr>
          <p:cNvCxnSpPr>
            <a:cxnSpLocks/>
          </p:cNvCxnSpPr>
          <p:nvPr/>
        </p:nvCxnSpPr>
        <p:spPr>
          <a:xfrm flipV="1">
            <a:off x="5820432" y="1062759"/>
            <a:ext cx="19343" cy="1763344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>
            <a:extLst>
              <a:ext uri="{FF2B5EF4-FFF2-40B4-BE49-F238E27FC236}">
                <a16:creationId xmlns:a16="http://schemas.microsoft.com/office/drawing/2014/main" id="{1F1FB038-15F3-43F0-8E51-FA72C793338F}"/>
              </a:ext>
            </a:extLst>
          </p:cNvPr>
          <p:cNvCxnSpPr>
            <a:cxnSpLocks/>
          </p:cNvCxnSpPr>
          <p:nvPr/>
        </p:nvCxnSpPr>
        <p:spPr>
          <a:xfrm>
            <a:off x="7490170" y="4097369"/>
            <a:ext cx="0" cy="1840388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D14A80BA-0B64-63A2-6D9A-30AFE3468815}"/>
              </a:ext>
            </a:extLst>
          </p:cNvPr>
          <p:cNvSpPr txBox="1"/>
          <p:nvPr/>
        </p:nvSpPr>
        <p:spPr>
          <a:xfrm>
            <a:off x="7478491" y="4226519"/>
            <a:ext cx="2208597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擴大成立</a:t>
            </a:r>
            <a:endParaRPr kumimoji="1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新竹營運處</a:t>
            </a:r>
            <a:endParaRPr kumimoji="1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台中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</a:t>
            </a: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高雄也有營運處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1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榮獲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幸福企業金獎</a:t>
            </a:r>
            <a:endParaRPr kumimoji="1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7" name="圓形: 空心 106">
            <a:extLst>
              <a:ext uri="{FF2B5EF4-FFF2-40B4-BE49-F238E27FC236}">
                <a16:creationId xmlns:a16="http://schemas.microsoft.com/office/drawing/2014/main" id="{14F68A5C-AD99-AA8D-3999-11C375940499}"/>
              </a:ext>
            </a:extLst>
          </p:cNvPr>
          <p:cNvSpPr/>
          <p:nvPr/>
        </p:nvSpPr>
        <p:spPr>
          <a:xfrm>
            <a:off x="9829653" y="2669384"/>
            <a:ext cx="1360641" cy="1338457"/>
          </a:xfrm>
          <a:prstGeom prst="donut">
            <a:avLst>
              <a:gd name="adj" fmla="val 143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8CC45E8E-88D0-456A-3C85-0E59C6566F56}"/>
              </a:ext>
            </a:extLst>
          </p:cNvPr>
          <p:cNvSpPr txBox="1"/>
          <p:nvPr/>
        </p:nvSpPr>
        <p:spPr>
          <a:xfrm>
            <a:off x="10059210" y="3078063"/>
            <a:ext cx="901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34F35C81-1715-2747-AB7D-80D90A137DA2}"/>
              </a:ext>
            </a:extLst>
          </p:cNvPr>
          <p:cNvSpPr txBox="1"/>
          <p:nvPr/>
        </p:nvSpPr>
        <p:spPr>
          <a:xfrm>
            <a:off x="8587513" y="815095"/>
            <a:ext cx="1502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營業額開始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破百億</a:t>
            </a:r>
          </a:p>
        </p:txBody>
      </p: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DB3DD4B7-534F-C6C6-A576-59342EF23A27}"/>
              </a:ext>
            </a:extLst>
          </p:cNvPr>
          <p:cNvCxnSpPr>
            <a:cxnSpLocks/>
          </p:cNvCxnSpPr>
          <p:nvPr/>
        </p:nvCxnSpPr>
        <p:spPr>
          <a:xfrm flipV="1">
            <a:off x="8520041" y="1002651"/>
            <a:ext cx="0" cy="1750138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2" name="圓形: 空心 111">
            <a:extLst>
              <a:ext uri="{FF2B5EF4-FFF2-40B4-BE49-F238E27FC236}">
                <a16:creationId xmlns:a16="http://schemas.microsoft.com/office/drawing/2014/main" id="{BB079719-C21F-8E3C-585C-3EFC63B5A985}"/>
              </a:ext>
            </a:extLst>
          </p:cNvPr>
          <p:cNvSpPr/>
          <p:nvPr/>
        </p:nvSpPr>
        <p:spPr>
          <a:xfrm>
            <a:off x="1583666" y="2918639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3" name="圓形: 空心 112">
            <a:extLst>
              <a:ext uri="{FF2B5EF4-FFF2-40B4-BE49-F238E27FC236}">
                <a16:creationId xmlns:a16="http://schemas.microsoft.com/office/drawing/2014/main" id="{6AD9EF68-2C50-05AD-731C-DADE20BABF31}"/>
              </a:ext>
            </a:extLst>
          </p:cNvPr>
          <p:cNvSpPr/>
          <p:nvPr/>
        </p:nvSpPr>
        <p:spPr>
          <a:xfrm>
            <a:off x="2921506" y="2946455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4" name="圓形: 空心 113">
            <a:extLst>
              <a:ext uri="{FF2B5EF4-FFF2-40B4-BE49-F238E27FC236}">
                <a16:creationId xmlns:a16="http://schemas.microsoft.com/office/drawing/2014/main" id="{E9F02A5D-74CB-21F3-70DD-1247CE9DDFB3}"/>
              </a:ext>
            </a:extLst>
          </p:cNvPr>
          <p:cNvSpPr/>
          <p:nvPr/>
        </p:nvSpPr>
        <p:spPr>
          <a:xfrm>
            <a:off x="4285160" y="2920898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5" name="圓形: 空心 114">
            <a:extLst>
              <a:ext uri="{FF2B5EF4-FFF2-40B4-BE49-F238E27FC236}">
                <a16:creationId xmlns:a16="http://schemas.microsoft.com/office/drawing/2014/main" id="{4BFB01F0-DCA4-B73D-8A15-8F5965AE67D6}"/>
              </a:ext>
            </a:extLst>
          </p:cNvPr>
          <p:cNvSpPr/>
          <p:nvPr/>
        </p:nvSpPr>
        <p:spPr>
          <a:xfrm>
            <a:off x="5650272" y="2871747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6" name="圓形: 空心 115">
            <a:extLst>
              <a:ext uri="{FF2B5EF4-FFF2-40B4-BE49-F238E27FC236}">
                <a16:creationId xmlns:a16="http://schemas.microsoft.com/office/drawing/2014/main" id="{194BAA81-C590-7659-1252-643EC53C839B}"/>
              </a:ext>
            </a:extLst>
          </p:cNvPr>
          <p:cNvSpPr/>
          <p:nvPr/>
        </p:nvSpPr>
        <p:spPr>
          <a:xfrm>
            <a:off x="7008083" y="2864035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7" name="弧形 116">
            <a:extLst>
              <a:ext uri="{FF2B5EF4-FFF2-40B4-BE49-F238E27FC236}">
                <a16:creationId xmlns:a16="http://schemas.microsoft.com/office/drawing/2014/main" id="{A1066AC5-961B-BA81-FD40-930FBC379F79}"/>
              </a:ext>
            </a:extLst>
          </p:cNvPr>
          <p:cNvSpPr/>
          <p:nvPr/>
        </p:nvSpPr>
        <p:spPr>
          <a:xfrm rot="16684772" flipH="1">
            <a:off x="6861888" y="2575009"/>
            <a:ext cx="1547332" cy="1538265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8" name="直線接點 117">
            <a:extLst>
              <a:ext uri="{FF2B5EF4-FFF2-40B4-BE49-F238E27FC236}">
                <a16:creationId xmlns:a16="http://schemas.microsoft.com/office/drawing/2014/main" id="{0DD4BBF1-88D1-FD47-2751-A70DBD0989EC}"/>
              </a:ext>
            </a:extLst>
          </p:cNvPr>
          <p:cNvCxnSpPr>
            <a:cxnSpLocks/>
          </p:cNvCxnSpPr>
          <p:nvPr/>
        </p:nvCxnSpPr>
        <p:spPr>
          <a:xfrm flipH="1" flipV="1">
            <a:off x="332099" y="1034552"/>
            <a:ext cx="20616" cy="1840966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9" name="圖片 118">
            <a:extLst>
              <a:ext uri="{FF2B5EF4-FFF2-40B4-BE49-F238E27FC236}">
                <a16:creationId xmlns:a16="http://schemas.microsoft.com/office/drawing/2014/main" id="{57653229-D869-61B2-37AC-8E4A7A72CA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029" y="1877720"/>
            <a:ext cx="1437055" cy="590979"/>
          </a:xfrm>
          <a:prstGeom prst="rect">
            <a:avLst/>
          </a:prstGeom>
        </p:spPr>
      </p:pic>
      <p:pic>
        <p:nvPicPr>
          <p:cNvPr id="120" name="圖片 119">
            <a:extLst>
              <a:ext uri="{FF2B5EF4-FFF2-40B4-BE49-F238E27FC236}">
                <a16:creationId xmlns:a16="http://schemas.microsoft.com/office/drawing/2014/main" id="{0C3B711F-435E-6BB6-E0CD-DFFE2C4F76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72869" y="1867534"/>
            <a:ext cx="1225588" cy="849564"/>
          </a:xfrm>
          <a:prstGeom prst="rect">
            <a:avLst/>
          </a:prstGeom>
        </p:spPr>
      </p:pic>
      <p:cxnSp>
        <p:nvCxnSpPr>
          <p:cNvPr id="121" name="直線接點 120">
            <a:extLst>
              <a:ext uri="{FF2B5EF4-FFF2-40B4-BE49-F238E27FC236}">
                <a16:creationId xmlns:a16="http://schemas.microsoft.com/office/drawing/2014/main" id="{2309E4C7-A9B4-E7E3-A807-FB168ECC0418}"/>
              </a:ext>
            </a:extLst>
          </p:cNvPr>
          <p:cNvCxnSpPr>
            <a:cxnSpLocks/>
          </p:cNvCxnSpPr>
          <p:nvPr/>
        </p:nvCxnSpPr>
        <p:spPr>
          <a:xfrm flipH="1" flipV="1">
            <a:off x="3049125" y="1024366"/>
            <a:ext cx="20616" cy="1840966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22" name="圖片 121">
            <a:extLst>
              <a:ext uri="{FF2B5EF4-FFF2-40B4-BE49-F238E27FC236}">
                <a16:creationId xmlns:a16="http://schemas.microsoft.com/office/drawing/2014/main" id="{EC7A85F1-25D0-69B3-E6A6-89B1A1FF9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791" y="5082927"/>
            <a:ext cx="1281058" cy="676449"/>
          </a:xfrm>
          <a:prstGeom prst="rect">
            <a:avLst/>
          </a:prstGeom>
        </p:spPr>
      </p:pic>
      <p:sp>
        <p:nvSpPr>
          <p:cNvPr id="123" name="弧形 122">
            <a:extLst>
              <a:ext uri="{FF2B5EF4-FFF2-40B4-BE49-F238E27FC236}">
                <a16:creationId xmlns:a16="http://schemas.microsoft.com/office/drawing/2014/main" id="{B939156A-6643-01A1-08A8-80274A8D1E09}"/>
              </a:ext>
            </a:extLst>
          </p:cNvPr>
          <p:cNvSpPr/>
          <p:nvPr/>
        </p:nvSpPr>
        <p:spPr>
          <a:xfrm rot="16684772" flipH="1">
            <a:off x="5553192" y="2630666"/>
            <a:ext cx="1547332" cy="1538265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4B0ADD59-F5EC-4A14-DD44-3B187DD3F6BB}"/>
              </a:ext>
            </a:extLst>
          </p:cNvPr>
          <p:cNvCxnSpPr>
            <a:cxnSpLocks/>
          </p:cNvCxnSpPr>
          <p:nvPr/>
        </p:nvCxnSpPr>
        <p:spPr>
          <a:xfrm>
            <a:off x="2042622" y="4209932"/>
            <a:ext cx="0" cy="1840388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5" name="直線接點 124">
            <a:extLst>
              <a:ext uri="{FF2B5EF4-FFF2-40B4-BE49-F238E27FC236}">
                <a16:creationId xmlns:a16="http://schemas.microsoft.com/office/drawing/2014/main" id="{C36E00BA-DF10-5313-69AC-F0D667C8987B}"/>
              </a:ext>
            </a:extLst>
          </p:cNvPr>
          <p:cNvCxnSpPr>
            <a:cxnSpLocks/>
          </p:cNvCxnSpPr>
          <p:nvPr/>
        </p:nvCxnSpPr>
        <p:spPr>
          <a:xfrm>
            <a:off x="4765165" y="4185089"/>
            <a:ext cx="0" cy="1840388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068F5BAC-9C21-C31F-78D6-F8E84AF26947}"/>
              </a:ext>
            </a:extLst>
          </p:cNvPr>
          <p:cNvSpPr txBox="1"/>
          <p:nvPr/>
        </p:nvSpPr>
        <p:spPr>
          <a:xfrm>
            <a:off x="5820432" y="1163484"/>
            <a:ext cx="17404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成立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子公司</a:t>
            </a:r>
          </a:p>
        </p:txBody>
      </p:sp>
      <p:pic>
        <p:nvPicPr>
          <p:cNvPr id="127" name="圖片 126">
            <a:extLst>
              <a:ext uri="{FF2B5EF4-FFF2-40B4-BE49-F238E27FC236}">
                <a16:creationId xmlns:a16="http://schemas.microsoft.com/office/drawing/2014/main" id="{80C453D9-ABE4-FB5F-0E6F-A6882E22D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09" y="1546488"/>
            <a:ext cx="1359446" cy="37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圖片 128">
            <a:extLst>
              <a:ext uri="{FF2B5EF4-FFF2-40B4-BE49-F238E27FC236}">
                <a16:creationId xmlns:a16="http://schemas.microsoft.com/office/drawing/2014/main" id="{A266F94B-987D-FF51-B7D7-71483A784B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4390" y="1490540"/>
            <a:ext cx="1385496" cy="929551"/>
          </a:xfrm>
          <a:prstGeom prst="rect">
            <a:avLst/>
          </a:prstGeom>
        </p:spPr>
      </p:pic>
      <p:pic>
        <p:nvPicPr>
          <p:cNvPr id="130" name="圖片 129">
            <a:extLst>
              <a:ext uri="{FF2B5EF4-FFF2-40B4-BE49-F238E27FC236}">
                <a16:creationId xmlns:a16="http://schemas.microsoft.com/office/drawing/2014/main" id="{EBB63C4C-A339-184C-0094-D07E538E1A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4061" y="5558100"/>
            <a:ext cx="588865" cy="973158"/>
          </a:xfrm>
          <a:prstGeom prst="rect">
            <a:avLst/>
          </a:prstGeom>
        </p:spPr>
      </p:pic>
      <p:pic>
        <p:nvPicPr>
          <p:cNvPr id="131" name="圖片 130">
            <a:extLst>
              <a:ext uri="{FF2B5EF4-FFF2-40B4-BE49-F238E27FC236}">
                <a16:creationId xmlns:a16="http://schemas.microsoft.com/office/drawing/2014/main" id="{1F34878F-4FD9-A25D-CD58-DFACDB3210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8626" y="5542860"/>
            <a:ext cx="671553" cy="988398"/>
          </a:xfrm>
          <a:prstGeom prst="rect">
            <a:avLst/>
          </a:prstGeom>
        </p:spPr>
      </p:pic>
      <p:sp>
        <p:nvSpPr>
          <p:cNvPr id="132" name="標題 131">
            <a:extLst>
              <a:ext uri="{FF2B5EF4-FFF2-40B4-BE49-F238E27FC236}">
                <a16:creationId xmlns:a16="http://schemas.microsoft.com/office/drawing/2014/main" id="{0E02FA4D-C59F-FDDA-3006-498A363C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25" y="211634"/>
            <a:ext cx="2695587" cy="687611"/>
          </a:xfrm>
        </p:spPr>
        <p:txBody>
          <a:bodyPr>
            <a:normAutofit fontScale="90000"/>
          </a:bodyPr>
          <a:lstStyle/>
          <a:p>
            <a:r>
              <a:rPr kumimoji="0" lang="zh-TW" altLang="en-US" sz="4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歷史沿革</a:t>
            </a:r>
            <a:endParaRPr lang="zh-TW" altLang="en-US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CF228F-AAAB-3B44-0CB1-F72A476F0FB2}"/>
              </a:ext>
            </a:extLst>
          </p:cNvPr>
          <p:cNvSpPr txBox="1"/>
          <p:nvPr/>
        </p:nvSpPr>
        <p:spPr>
          <a:xfrm>
            <a:off x="8520041" y="3185968"/>
            <a:ext cx="936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kumimoji="1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圓形: 空心 2">
            <a:extLst>
              <a:ext uri="{FF2B5EF4-FFF2-40B4-BE49-F238E27FC236}">
                <a16:creationId xmlns:a16="http://schemas.microsoft.com/office/drawing/2014/main" id="{5006807D-6BAE-0687-297D-431FE5DC95AC}"/>
              </a:ext>
            </a:extLst>
          </p:cNvPr>
          <p:cNvSpPr/>
          <p:nvPr/>
        </p:nvSpPr>
        <p:spPr>
          <a:xfrm>
            <a:off x="8407343" y="2894842"/>
            <a:ext cx="1091687" cy="1073888"/>
          </a:xfrm>
          <a:prstGeom prst="donut">
            <a:avLst>
              <a:gd name="adj" fmla="val 14381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3D81D8E3-7990-07B2-647D-FC01A11D6CED}"/>
              </a:ext>
            </a:extLst>
          </p:cNvPr>
          <p:cNvCxnSpPr>
            <a:cxnSpLocks/>
          </p:cNvCxnSpPr>
          <p:nvPr/>
        </p:nvCxnSpPr>
        <p:spPr>
          <a:xfrm>
            <a:off x="10396527" y="4149634"/>
            <a:ext cx="0" cy="1966961"/>
          </a:xfrm>
          <a:prstGeom prst="line">
            <a:avLst/>
          </a:prstGeom>
          <a:ln>
            <a:tailEnd type="oval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弧形 7">
            <a:extLst>
              <a:ext uri="{FF2B5EF4-FFF2-40B4-BE49-F238E27FC236}">
                <a16:creationId xmlns:a16="http://schemas.microsoft.com/office/drawing/2014/main" id="{6BDFE564-BDC8-1896-A840-F59F2DE8CB9A}"/>
              </a:ext>
            </a:extLst>
          </p:cNvPr>
          <p:cNvSpPr/>
          <p:nvPr/>
        </p:nvSpPr>
        <p:spPr>
          <a:xfrm rot="18915446" flipH="1">
            <a:off x="9644121" y="2559100"/>
            <a:ext cx="1656678" cy="1568629"/>
          </a:xfrm>
          <a:prstGeom prst="arc">
            <a:avLst>
              <a:gd name="adj1" fmla="val 13709091"/>
              <a:gd name="adj2" fmla="val 2607546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弧形 8">
            <a:extLst>
              <a:ext uri="{FF2B5EF4-FFF2-40B4-BE49-F238E27FC236}">
                <a16:creationId xmlns:a16="http://schemas.microsoft.com/office/drawing/2014/main" id="{6D99DB80-4966-F372-DE29-16144D29FF1B}"/>
              </a:ext>
            </a:extLst>
          </p:cNvPr>
          <p:cNvSpPr/>
          <p:nvPr/>
        </p:nvSpPr>
        <p:spPr>
          <a:xfrm rot="16684772" flipH="1">
            <a:off x="8263969" y="2579156"/>
            <a:ext cx="1547332" cy="1538265"/>
          </a:xfrm>
          <a:prstGeom prst="arc">
            <a:avLst>
              <a:gd name="adj1" fmla="val 13709091"/>
              <a:gd name="adj2" fmla="val 2148252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DBE702A-102E-75B9-0668-5B0C42D87BD0}"/>
              </a:ext>
            </a:extLst>
          </p:cNvPr>
          <p:cNvSpPr txBox="1"/>
          <p:nvPr/>
        </p:nvSpPr>
        <p:spPr>
          <a:xfrm>
            <a:off x="10396527" y="4231854"/>
            <a:ext cx="17404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成立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子公司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2D3B6DD-A444-93F7-2B53-6D18D0EEFE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9739" y="4691441"/>
            <a:ext cx="1165033" cy="50484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CE77A46-D24C-F434-0C64-D49F279898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2228" y="5417547"/>
            <a:ext cx="1476132" cy="5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7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CB9247-EA11-F0E6-17DA-F2975E4B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332656"/>
            <a:ext cx="10515600" cy="687611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零壹科技集團</a:t>
            </a:r>
            <a:r>
              <a:rPr lang="en-US" altLang="zh-TW" dirty="0"/>
              <a:t>  </a:t>
            </a:r>
            <a:r>
              <a:rPr lang="zh-TW" altLang="en-US" dirty="0"/>
              <a:t>台灣</a:t>
            </a:r>
            <a:r>
              <a:rPr lang="zh-TW" altLang="zh-TW" dirty="0"/>
              <a:t>據點分</a:t>
            </a:r>
            <a:r>
              <a:rPr lang="zh-TW" altLang="en-US" dirty="0"/>
              <a:t>佈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939C075-0333-E5E6-BC55-BDC55C9E5D1E}"/>
              </a:ext>
            </a:extLst>
          </p:cNvPr>
          <p:cNvSpPr txBox="1"/>
          <p:nvPr/>
        </p:nvSpPr>
        <p:spPr>
          <a:xfrm>
            <a:off x="551384" y="1124744"/>
            <a:ext cx="1130404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📍台北總公司（內湖科技園區）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地址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台北市內湖區內湖路一段360巷8號10樓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+886 2 2656-5656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b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📍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新竹辦公室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地址：新竹巿東區慈雲路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118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樓之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</a:p>
          <a:p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電話：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+886 3 668-6638</a:t>
            </a:r>
          </a:p>
          <a:p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📍台中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地址：台中市西區忠明南路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497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A1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室 </a:t>
            </a:r>
          </a:p>
          <a:p>
            <a:pPr>
              <a:buNone/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電話：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+886 4 2373-0908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📍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高雄辦公室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地址：高雄市前鎮區中山二路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260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樓之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</a:p>
          <a:p>
            <a:pPr>
              <a:buNone/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電話：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+886 7 535-3773</a:t>
            </a:r>
          </a:p>
          <a:p>
            <a:pPr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6242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9CC13D-9AE9-BB1E-E9F3-87E194B1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348890"/>
            <a:ext cx="10515600" cy="687611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零壹科技集團</a:t>
            </a:r>
            <a:r>
              <a:rPr lang="en-US" altLang="zh-TW" dirty="0"/>
              <a:t>  </a:t>
            </a:r>
            <a:r>
              <a:rPr lang="zh-TW" altLang="en-US" dirty="0"/>
              <a:t>海外</a:t>
            </a:r>
            <a:r>
              <a:rPr lang="zh-TW" altLang="zh-TW" dirty="0"/>
              <a:t>據點分</a:t>
            </a:r>
            <a:r>
              <a:rPr lang="zh-TW" altLang="en-US" dirty="0"/>
              <a:t>佈</a:t>
            </a:r>
            <a:r>
              <a:rPr lang="zh-TW" altLang="zh-TW" dirty="0"/>
              <a:t>🌏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46EADE-3A92-5B50-641E-C1CB53E95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74" y="1196752"/>
            <a:ext cx="11952651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zh-TW" altLang="zh-TW" dirty="0"/>
            </a:br>
            <a:r>
              <a:rPr lang="zh-TW" altLang="zh-TW" sz="2400" dirty="0"/>
              <a:t>📍</a:t>
            </a:r>
            <a:r>
              <a:rPr lang="zh-TW" altLang="zh-TW" sz="2400" b="1" dirty="0"/>
              <a:t>志壹科技（越南）責任有限公司</a:t>
            </a:r>
          </a:p>
          <a:p>
            <a:pPr marL="0" indent="0">
              <a:buNone/>
            </a:pPr>
            <a:r>
              <a:rPr lang="zh-TW" altLang="en-US" sz="1900" dirty="0"/>
              <a:t>       地址：</a:t>
            </a:r>
            <a:r>
              <a:rPr lang="en-US" altLang="zh-TW" sz="1900" dirty="0"/>
              <a:t>Room No. 03, 7th Floor, Viet A Building, No. 9 Duy Tan, Cau Giay Ward, Hanoi City, Vietnam </a:t>
            </a:r>
          </a:p>
          <a:p>
            <a:pPr marL="0" indent="0">
              <a:buNone/>
            </a:pPr>
            <a:r>
              <a:rPr lang="zh-TW" altLang="en-US" sz="1900" dirty="0"/>
              <a:t>       電話：</a:t>
            </a:r>
            <a:r>
              <a:rPr lang="en-US" altLang="zh-TW" sz="1900" dirty="0"/>
              <a:t>+84814164788</a:t>
            </a: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zh-TW" altLang="zh-TW" sz="2400" dirty="0"/>
              <a:t>📍</a:t>
            </a:r>
            <a:r>
              <a:rPr lang="zh-TW" altLang="zh-TW" sz="2400" b="1" dirty="0"/>
              <a:t>志壹</a:t>
            </a:r>
            <a:r>
              <a:rPr lang="zh-TW" altLang="en-US" sz="2400" b="1" dirty="0"/>
              <a:t>（</a:t>
            </a:r>
            <a:r>
              <a:rPr lang="zh-TW" altLang="zh-TW" sz="2400" b="1" dirty="0"/>
              <a:t>泰國</a:t>
            </a:r>
            <a:r>
              <a:rPr lang="zh-TW" altLang="en-US" sz="2400" b="1" dirty="0"/>
              <a:t>）</a:t>
            </a:r>
            <a:r>
              <a:rPr lang="zh-TW" altLang="zh-TW" sz="2400" b="1" dirty="0"/>
              <a:t>有限公司</a:t>
            </a:r>
          </a:p>
          <a:p>
            <a:pPr marL="0" indent="0">
              <a:buNone/>
            </a:pPr>
            <a:r>
              <a:rPr lang="zh-TW" altLang="en-US" sz="1900" dirty="0"/>
              <a:t>       地址：</a:t>
            </a:r>
            <a:r>
              <a:rPr lang="en-US" altLang="zh-TW" sz="1900" dirty="0"/>
              <a:t>11 Soi Sukhumvit 43, Sukhumvit Road, Khlong Tan </a:t>
            </a:r>
            <a:r>
              <a:rPr lang="en-US" altLang="zh-TW" sz="1900" dirty="0" err="1"/>
              <a:t>Nuea</a:t>
            </a:r>
            <a:r>
              <a:rPr lang="en-US" altLang="zh-TW" sz="1900" dirty="0"/>
              <a:t>, Watthana, Bangkok 10110, Thailand </a:t>
            </a:r>
          </a:p>
          <a:p>
            <a:pPr marL="0" indent="0">
              <a:buNone/>
            </a:pPr>
            <a:r>
              <a:rPr lang="zh-TW" altLang="en-US" sz="1900" dirty="0"/>
              <a:t>       電話：</a:t>
            </a:r>
            <a:r>
              <a:rPr lang="en-US" altLang="zh-TW" sz="1900" dirty="0"/>
              <a:t>(+66)-2-074-9254</a:t>
            </a: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zh-TW" altLang="zh-TW" sz="2400" dirty="0"/>
              <a:t>📍</a:t>
            </a:r>
            <a:r>
              <a:rPr lang="zh-TW" altLang="zh-TW" sz="2400" b="1" dirty="0"/>
              <a:t>志壹网络科技（上海）有限公司</a:t>
            </a:r>
          </a:p>
          <a:p>
            <a:pPr marL="0" indent="0">
              <a:buNone/>
            </a:pPr>
            <a:r>
              <a:rPr lang="zh-CN" altLang="en-US" sz="2400" dirty="0"/>
              <a:t>  </a:t>
            </a:r>
            <a:r>
              <a:rPr lang="zh-CN" altLang="en-US" sz="2000" dirty="0"/>
              <a:t>    地址</a:t>
            </a:r>
            <a:r>
              <a:rPr lang="zh-TW" altLang="en-US" sz="2000" dirty="0"/>
              <a:t>：</a:t>
            </a:r>
            <a:r>
              <a:rPr lang="zh-CN" altLang="en-US" sz="2000" dirty="0"/>
              <a:t>中国上海市青浦区徐民路</a:t>
            </a:r>
            <a:r>
              <a:rPr lang="en-US" altLang="zh-CN" sz="2000" dirty="0"/>
              <a:t>308</a:t>
            </a:r>
            <a:r>
              <a:rPr lang="zh-CN" altLang="en-US" sz="2000" dirty="0"/>
              <a:t>弄</a:t>
            </a:r>
            <a:r>
              <a:rPr lang="en-US" altLang="zh-CN" sz="2000" dirty="0"/>
              <a:t>50</a:t>
            </a:r>
            <a:r>
              <a:rPr lang="zh-CN" altLang="en-US" sz="2000" dirty="0"/>
              <a:t>号</a:t>
            </a:r>
            <a:r>
              <a:rPr lang="en-US" altLang="zh-CN" sz="2000" dirty="0"/>
              <a:t>6</a:t>
            </a:r>
            <a:r>
              <a:rPr lang="zh-CN" altLang="en-US" sz="2000" dirty="0"/>
              <a:t>号楼</a:t>
            </a:r>
            <a:r>
              <a:rPr lang="en-US" altLang="zh-CN" sz="2000" dirty="0"/>
              <a:t>801</a:t>
            </a:r>
            <a:r>
              <a:rPr lang="zh-CN" altLang="en-US" sz="2000" dirty="0"/>
              <a:t>室 </a:t>
            </a:r>
          </a:p>
          <a:p>
            <a:pPr marL="0" indent="0">
              <a:buNone/>
            </a:pPr>
            <a:r>
              <a:rPr lang="zh-CN" altLang="en-US" sz="2000" dirty="0"/>
              <a:t>       電話</a:t>
            </a:r>
            <a:r>
              <a:rPr lang="zh-TW" altLang="en-US" sz="2000" dirty="0"/>
              <a:t>：</a:t>
            </a:r>
            <a:r>
              <a:rPr lang="en-US" altLang="zh-CN" sz="2000" dirty="0"/>
              <a:t>+86 (21)60919510</a:t>
            </a:r>
            <a:endParaRPr lang="zh-TW" altLang="zh-TW" sz="2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11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1FBB6E-0BC1-FC27-1E46-1DDDE808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專業團隊的服務能量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F357BDE-BD4A-2DC9-FC1D-BBD60B37E082}"/>
              </a:ext>
            </a:extLst>
          </p:cNvPr>
          <p:cNvSpPr txBox="1"/>
          <p:nvPr/>
        </p:nvSpPr>
        <p:spPr>
          <a:xfrm>
            <a:off x="299355" y="1124744"/>
            <a:ext cx="11593289" cy="493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2026.4</a:t>
            </a:r>
          </a:p>
          <a:p>
            <a:pPr algn="l"/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榮獲《天下雜誌》2000大企業調查「服務業」排名第91名；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「資訊設備銷售與服務」排行第5名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2025.11</a:t>
            </a:r>
          </a:p>
          <a:p>
            <a:pPr algn="l">
              <a:spcBef>
                <a:spcPts val="300"/>
              </a:spcBef>
            </a:pPr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 2025 台灣企業永續獎（TCSA）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「資訊及通訊傳播業第1類」銅級獎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2025.9</a:t>
            </a:r>
          </a:p>
          <a:p>
            <a:pPr algn="l">
              <a:spcBef>
                <a:spcPts val="300"/>
              </a:spcBef>
            </a:pPr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 2025 外資精選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台灣企業百強（Taiwan FINI 100）第78名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2024.1</a:t>
            </a:r>
          </a:p>
          <a:p>
            <a:pPr algn="l">
              <a:spcBef>
                <a:spcPts val="300"/>
              </a:spcBef>
            </a:pPr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《中華電信》銀級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永續夥伴認證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2023.5</a:t>
            </a:r>
          </a:p>
          <a:p>
            <a:pPr algn="l">
              <a:spcBef>
                <a:spcPts val="300"/>
              </a:spcBef>
            </a:pPr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榮獲《天下雜誌》2000大企業調查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「資訊設備銷售與服務」排行第 7 名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2021.11</a:t>
            </a:r>
          </a:p>
          <a:p>
            <a:pPr algn="l">
              <a:spcBef>
                <a:spcPts val="300"/>
              </a:spcBef>
            </a:pPr>
            <a:r>
              <a:rPr lang="en-US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榮獲《1111 人力銀行》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幸福企業金獎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2020.8</a:t>
            </a:r>
          </a:p>
          <a:p>
            <a:pPr algn="l">
              <a:spcBef>
                <a:spcPts val="300"/>
              </a:spcBef>
            </a:pPr>
            <a:r>
              <a:rPr lang="en-US" altLang="zh-TW" sz="2000" dirty="0">
                <a:solidFill>
                  <a:srgbClr val="2929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榮獲《天下雜誌》2020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「快速成長一百強」中首次入榜第 82 名</a:t>
            </a:r>
            <a:r>
              <a:rPr lang="zh-TW" altLang="zh-TW" sz="2000" b="0" i="0" dirty="0">
                <a:solidFill>
                  <a:srgbClr val="2929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，並榮登</a:t>
            </a:r>
            <a:r>
              <a:rPr lang="zh-TW" altLang="zh-TW" sz="2000" b="1" i="0" dirty="0">
                <a:solidFill>
                  <a:srgbClr val="00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快速成長營收十強第 4 名</a:t>
            </a:r>
          </a:p>
        </p:txBody>
      </p:sp>
    </p:spTree>
    <p:extLst>
      <p:ext uri="{BB962C8B-B14F-4D97-AF65-F5344CB8AC3E}">
        <p14:creationId xmlns:p14="http://schemas.microsoft.com/office/powerpoint/2010/main" val="336779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1F309D5-20B4-BE8C-1058-D803FCDD589E}"/>
              </a:ext>
            </a:extLst>
          </p:cNvPr>
          <p:cNvSpPr txBox="1"/>
          <p:nvPr/>
        </p:nvSpPr>
        <p:spPr>
          <a:xfrm>
            <a:off x="407368" y="476672"/>
            <a:ext cx="11377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加入零壹科技 開啟國際職涯舞台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F734E5-BC32-9F9B-8150-6E74C7E3DF2C}"/>
              </a:ext>
            </a:extLst>
          </p:cNvPr>
          <p:cNvSpPr txBox="1"/>
          <p:nvPr/>
        </p:nvSpPr>
        <p:spPr>
          <a:xfrm>
            <a:off x="692829" y="1771069"/>
            <a:ext cx="48605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台灣上市資訊科技集團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深耕 IT、雲端、AI 與資訊安全領域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完整人才培育制度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新人培訓、專業認證、職涯發展規劃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國際化工作環境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與全球科技夥伴及海外客戶合作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B02A6A5-BBAF-E644-8584-B92BB23DE98A}"/>
              </a:ext>
            </a:extLst>
          </p:cNvPr>
          <p:cNvSpPr txBox="1"/>
          <p:nvPr/>
        </p:nvSpPr>
        <p:spPr>
          <a:xfrm>
            <a:off x="6118601" y="1771069"/>
            <a:ext cx="6096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海外發展機會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越南、泰國等海外市場拓展與專案參與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多元職涯路徑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業務、技術、專案管理及後勤管理職缺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🟢 歡迎外籍人才加入</a:t>
            </a:r>
            <a:b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提供跨文化學習與國際職涯發展機會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6C15B85-24BB-F5BC-3741-8FFF531B5266}"/>
              </a:ext>
            </a:extLst>
          </p:cNvPr>
          <p:cNvSpPr txBox="1"/>
          <p:nvPr/>
        </p:nvSpPr>
        <p:spPr>
          <a:xfrm>
            <a:off x="623392" y="5570905"/>
            <a:ext cx="8496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2800" b="1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從台灣出發，連結亞洲市場，打造國際化職涯舞台</a:t>
            </a:r>
            <a:endParaRPr lang="zh-TW" altLang="en-US" sz="2800" b="1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895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4" name="Picture 26">
            <a:extLst>
              <a:ext uri="{FF2B5EF4-FFF2-40B4-BE49-F238E27FC236}">
                <a16:creationId xmlns:a16="http://schemas.microsoft.com/office/drawing/2014/main" id="{C052B452-0AF3-7D40-30DE-2F813286D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42" y="5105130"/>
            <a:ext cx="828000" cy="39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標題 77">
            <a:extLst>
              <a:ext uri="{FF2B5EF4-FFF2-40B4-BE49-F238E27FC236}">
                <a16:creationId xmlns:a16="http://schemas.microsoft.com/office/drawing/2014/main" id="{1E416D19-3983-B34B-A860-338407B37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131" y="335409"/>
            <a:ext cx="10933889" cy="843261"/>
          </a:xfrm>
        </p:spPr>
        <p:txBody>
          <a:bodyPr/>
          <a:lstStyle/>
          <a:p>
            <a:r>
              <a:rPr lang="zh-TW" altLang="zh-TW" dirty="0"/>
              <a:t>國際級的「生態圈」合作夥伴</a:t>
            </a:r>
            <a:endParaRPr lang="zh-TW" altLang="en-US" dirty="0"/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3885DBF8-7E4C-2084-66BA-6227A9A2ADBC}"/>
              </a:ext>
            </a:extLst>
          </p:cNvPr>
          <p:cNvGrpSpPr/>
          <p:nvPr/>
        </p:nvGrpSpPr>
        <p:grpSpPr>
          <a:xfrm>
            <a:off x="495879" y="1422604"/>
            <a:ext cx="2442369" cy="1333334"/>
            <a:chOff x="495879" y="1380072"/>
            <a:chExt cx="2442369" cy="1333334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0B643352-8BBE-0F2C-81B0-91EC73B81961}"/>
                </a:ext>
              </a:extLst>
            </p:cNvPr>
            <p:cNvSpPr/>
            <p:nvPr/>
          </p:nvSpPr>
          <p:spPr>
            <a:xfrm>
              <a:off x="1090360" y="1380072"/>
              <a:ext cx="1253407" cy="1253407"/>
            </a:xfrm>
            <a:prstGeom prst="ellipse">
              <a:avLst/>
            </a:prstGeom>
            <a:solidFill>
              <a:srgbClr val="ABCD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82599E25-7B93-3D98-DF2E-83CE3A33D0F9}"/>
                </a:ext>
              </a:extLst>
            </p:cNvPr>
            <p:cNvSpPr/>
            <p:nvPr/>
          </p:nvSpPr>
          <p:spPr>
            <a:xfrm>
              <a:off x="495879" y="2092920"/>
              <a:ext cx="2442369" cy="620486"/>
            </a:xfrm>
            <a:prstGeom prst="roundRect">
              <a:avLst/>
            </a:prstGeom>
            <a:solidFill>
              <a:srgbClr val="ABCD03"/>
            </a:solidFill>
            <a:ln>
              <a:noFill/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IT </a:t>
              </a:r>
              <a:r>
                <a:rPr kumimoji="1" lang="zh-TW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基礎架構</a:t>
              </a:r>
            </a:p>
          </p:txBody>
        </p:sp>
        <p:pic>
          <p:nvPicPr>
            <p:cNvPr id="11" name="圖片 10" descr="一張含有 圖形, 設計, 字型, 符號 的圖片&#10;&#10;自動產生的描述">
              <a:extLst>
                <a:ext uri="{FF2B5EF4-FFF2-40B4-BE49-F238E27FC236}">
                  <a16:creationId xmlns:a16="http://schemas.microsoft.com/office/drawing/2014/main" id="{E7673F80-3026-BD7D-2E12-812006AF0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0142" y="1473642"/>
              <a:ext cx="713843" cy="713843"/>
            </a:xfrm>
            <a:prstGeom prst="rect">
              <a:avLst/>
            </a:prstGeom>
          </p:spPr>
        </p:pic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AEAFDF89-A8EE-D90D-1312-74D42E1C97E4}"/>
              </a:ext>
            </a:extLst>
          </p:cNvPr>
          <p:cNvGrpSpPr/>
          <p:nvPr/>
        </p:nvGrpSpPr>
        <p:grpSpPr>
          <a:xfrm>
            <a:off x="3333806" y="1423835"/>
            <a:ext cx="2442369" cy="1332103"/>
            <a:chOff x="3261626" y="1381303"/>
            <a:chExt cx="2442369" cy="1332103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CDB143BB-FF92-77CE-0823-19CF6AC64BCE}"/>
                </a:ext>
              </a:extLst>
            </p:cNvPr>
            <p:cNvSpPr/>
            <p:nvPr/>
          </p:nvSpPr>
          <p:spPr>
            <a:xfrm>
              <a:off x="3856107" y="1381303"/>
              <a:ext cx="1253407" cy="1253407"/>
            </a:xfrm>
            <a:prstGeom prst="ellipse">
              <a:avLst/>
            </a:prstGeom>
            <a:solidFill>
              <a:srgbClr val="57A3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9" name="Rectangle 4">
              <a:extLst>
                <a:ext uri="{FF2B5EF4-FFF2-40B4-BE49-F238E27FC236}">
                  <a16:creationId xmlns:a16="http://schemas.microsoft.com/office/drawing/2014/main" id="{84E50DC5-CCBC-CD20-D92A-2C9F68B13838}"/>
                </a:ext>
              </a:extLst>
            </p:cNvPr>
            <p:cNvSpPr/>
            <p:nvPr/>
          </p:nvSpPr>
          <p:spPr>
            <a:xfrm>
              <a:off x="3261626" y="2092920"/>
              <a:ext cx="2442369" cy="620486"/>
            </a:xfrm>
            <a:prstGeom prst="roundRect">
              <a:avLst/>
            </a:prstGeom>
            <a:solidFill>
              <a:srgbClr val="57A3A1"/>
            </a:solidFill>
            <a:ln>
              <a:noFill/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雲平台與應用</a:t>
              </a:r>
            </a:p>
          </p:txBody>
        </p:sp>
        <p:pic>
          <p:nvPicPr>
            <p:cNvPr id="18" name="圖片 17" descr="一張含有 圖形, 符號, 標誌, 字型 的圖片&#10;&#10;自動產生的描述">
              <a:extLst>
                <a:ext uri="{FF2B5EF4-FFF2-40B4-BE49-F238E27FC236}">
                  <a16:creationId xmlns:a16="http://schemas.microsoft.com/office/drawing/2014/main" id="{18144420-2F8D-D5F8-77CC-6A8C685C6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0661" y="1452078"/>
              <a:ext cx="740374" cy="740374"/>
            </a:xfrm>
            <a:prstGeom prst="rect">
              <a:avLst/>
            </a:prstGeom>
          </p:spPr>
        </p:pic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1523C6C8-1A92-508A-294A-FF8440586A7B}"/>
              </a:ext>
            </a:extLst>
          </p:cNvPr>
          <p:cNvGrpSpPr/>
          <p:nvPr/>
        </p:nvGrpSpPr>
        <p:grpSpPr>
          <a:xfrm>
            <a:off x="9157269" y="1422604"/>
            <a:ext cx="2442369" cy="1333334"/>
            <a:chOff x="9157269" y="1380072"/>
            <a:chExt cx="2442369" cy="1333334"/>
          </a:xfrm>
        </p:grpSpPr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530ADFD3-EAAD-C1F2-4ED0-7209FEADACDB}"/>
                </a:ext>
              </a:extLst>
            </p:cNvPr>
            <p:cNvSpPr/>
            <p:nvPr/>
          </p:nvSpPr>
          <p:spPr>
            <a:xfrm>
              <a:off x="9746279" y="1380072"/>
              <a:ext cx="1253407" cy="1253407"/>
            </a:xfrm>
            <a:prstGeom prst="ellipse">
              <a:avLst/>
            </a:prstGeom>
            <a:solidFill>
              <a:srgbClr val="57A3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0" name="Rectangle 4">
              <a:extLst>
                <a:ext uri="{FF2B5EF4-FFF2-40B4-BE49-F238E27FC236}">
                  <a16:creationId xmlns:a16="http://schemas.microsoft.com/office/drawing/2014/main" id="{43F8B241-7D3C-D818-AFB6-553BAC4E7581}"/>
                </a:ext>
              </a:extLst>
            </p:cNvPr>
            <p:cNvSpPr/>
            <p:nvPr/>
          </p:nvSpPr>
          <p:spPr>
            <a:xfrm>
              <a:off x="9157269" y="2092920"/>
              <a:ext cx="2442369" cy="620486"/>
            </a:xfrm>
            <a:prstGeom prst="roundRect">
              <a:avLst/>
            </a:prstGeom>
            <a:solidFill>
              <a:srgbClr val="57A3A1"/>
            </a:solidFill>
            <a:ln>
              <a:noFill/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網路暨資安</a:t>
              </a:r>
            </a:p>
          </p:txBody>
        </p:sp>
        <p:pic>
          <p:nvPicPr>
            <p:cNvPr id="20" name="圖片 19" descr="一張含有 圓形, 圖形, 藝術, 符號 的圖片&#10;&#10;自動產生的描述">
              <a:extLst>
                <a:ext uri="{FF2B5EF4-FFF2-40B4-BE49-F238E27FC236}">
                  <a16:creationId xmlns:a16="http://schemas.microsoft.com/office/drawing/2014/main" id="{1041939E-B221-7C3E-B10B-F501FFE1D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67057" y="1407935"/>
              <a:ext cx="811851" cy="811851"/>
            </a:xfrm>
            <a:prstGeom prst="rect">
              <a:avLst/>
            </a:prstGeom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A75F240D-3EFF-D60C-01C4-E737A39F534B}"/>
              </a:ext>
            </a:extLst>
          </p:cNvPr>
          <p:cNvGrpSpPr/>
          <p:nvPr/>
        </p:nvGrpSpPr>
        <p:grpSpPr>
          <a:xfrm>
            <a:off x="6171732" y="1422604"/>
            <a:ext cx="2442369" cy="1333334"/>
            <a:chOff x="6000623" y="1380072"/>
            <a:chExt cx="2442369" cy="1333334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20B0DA45-CC59-9FD3-DEE3-101893B13098}"/>
                </a:ext>
              </a:extLst>
            </p:cNvPr>
            <p:cNvSpPr/>
            <p:nvPr/>
          </p:nvSpPr>
          <p:spPr>
            <a:xfrm>
              <a:off x="6595104" y="1380072"/>
              <a:ext cx="1253407" cy="1253407"/>
            </a:xfrm>
            <a:prstGeom prst="ellipse">
              <a:avLst/>
            </a:prstGeom>
            <a:solidFill>
              <a:srgbClr val="ABCD0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0" name="Rectangle 4">
              <a:extLst>
                <a:ext uri="{FF2B5EF4-FFF2-40B4-BE49-F238E27FC236}">
                  <a16:creationId xmlns:a16="http://schemas.microsoft.com/office/drawing/2014/main" id="{A38B04E3-7DE8-AE40-8908-F31E7E8436B9}"/>
                </a:ext>
              </a:extLst>
            </p:cNvPr>
            <p:cNvSpPr/>
            <p:nvPr/>
          </p:nvSpPr>
          <p:spPr>
            <a:xfrm>
              <a:off x="6000623" y="2092920"/>
              <a:ext cx="2442369" cy="620486"/>
            </a:xfrm>
            <a:prstGeom prst="roundRect">
              <a:avLst/>
            </a:prstGeom>
            <a:solidFill>
              <a:srgbClr val="ABCD03"/>
            </a:solidFill>
            <a:ln>
              <a:noFill/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大數據應用</a:t>
              </a:r>
            </a:p>
          </p:txBody>
        </p:sp>
        <p:pic>
          <p:nvPicPr>
            <p:cNvPr id="22" name="圖片 21" descr="一張含有 字型, 圖形, 符號, 標誌 的圖片&#10;&#10;自動產生的描述">
              <a:extLst>
                <a:ext uri="{FF2B5EF4-FFF2-40B4-BE49-F238E27FC236}">
                  <a16:creationId xmlns:a16="http://schemas.microsoft.com/office/drawing/2014/main" id="{56A1C16F-E874-2912-166F-EA5FA37B3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0206" y="1438390"/>
              <a:ext cx="723203" cy="723203"/>
            </a:xfrm>
            <a:prstGeom prst="rect">
              <a:avLst/>
            </a:prstGeom>
          </p:spPr>
        </p:pic>
      </p:grpSp>
      <p:pic>
        <p:nvPicPr>
          <p:cNvPr id="24" name="圖片 23" descr="一張含有 文字, 字型, 圖形, 標誌 的圖片&#10;&#10;自動產生的描述">
            <a:extLst>
              <a:ext uri="{FF2B5EF4-FFF2-40B4-BE49-F238E27FC236}">
                <a16:creationId xmlns:a16="http://schemas.microsoft.com/office/drawing/2014/main" id="{4857B72F-C26A-6004-8A7F-94972CC2AA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2" y="3058705"/>
            <a:ext cx="680721" cy="340361"/>
          </a:xfrm>
          <a:prstGeom prst="rect">
            <a:avLst/>
          </a:prstGeom>
        </p:spPr>
      </p:pic>
      <p:pic>
        <p:nvPicPr>
          <p:cNvPr id="26" name="圖片 25" descr="一張含有 字型, 文字, 標誌, 圖形 的圖片&#10;&#10;自動產生的描述">
            <a:extLst>
              <a:ext uri="{FF2B5EF4-FFF2-40B4-BE49-F238E27FC236}">
                <a16:creationId xmlns:a16="http://schemas.microsoft.com/office/drawing/2014/main" id="{FB57A94D-E678-9F89-B67B-91C198B9FA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6" t="33658" r="16986" b="23879"/>
          <a:stretch/>
        </p:blipFill>
        <p:spPr>
          <a:xfrm>
            <a:off x="1763585" y="3124509"/>
            <a:ext cx="733186" cy="237233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91FE3AAE-3252-3446-BE30-B98180C6493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37476" r="19619" b="37620"/>
          <a:stretch/>
        </p:blipFill>
        <p:spPr>
          <a:xfrm>
            <a:off x="711214" y="3576347"/>
            <a:ext cx="879400" cy="176580"/>
          </a:xfrm>
          <a:prstGeom prst="rect">
            <a:avLst/>
          </a:prstGeom>
        </p:spPr>
      </p:pic>
      <p:pic>
        <p:nvPicPr>
          <p:cNvPr id="28" name="圖片 27" descr="一張含有 字型, 圖形, 標誌, 印刷術 的圖片&#10;&#10;自動產生的描述">
            <a:extLst>
              <a:ext uri="{FF2B5EF4-FFF2-40B4-BE49-F238E27FC236}">
                <a16:creationId xmlns:a16="http://schemas.microsoft.com/office/drawing/2014/main" id="{6CA9C814-4683-2F6D-5C8A-E6331D722A2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10" y="3564806"/>
            <a:ext cx="783171" cy="200805"/>
          </a:xfrm>
          <a:prstGeom prst="rect">
            <a:avLst/>
          </a:prstGeom>
        </p:spPr>
      </p:pic>
      <p:pic>
        <p:nvPicPr>
          <p:cNvPr id="30" name="圖片 29" descr="一張含有 圖形, 字型, 平面設計, 標誌 的圖片&#10;&#10;自動產生的描述">
            <a:extLst>
              <a:ext uri="{FF2B5EF4-FFF2-40B4-BE49-F238E27FC236}">
                <a16:creationId xmlns:a16="http://schemas.microsoft.com/office/drawing/2014/main" id="{FD5493E6-1907-D1B7-9597-06BF58700A6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7" t="15876" r="12698" b="19689"/>
          <a:stretch/>
        </p:blipFill>
        <p:spPr>
          <a:xfrm>
            <a:off x="3579202" y="3004889"/>
            <a:ext cx="787290" cy="388021"/>
          </a:xfrm>
          <a:prstGeom prst="rect">
            <a:avLst/>
          </a:prstGeom>
        </p:spPr>
      </p:pic>
      <p:pic>
        <p:nvPicPr>
          <p:cNvPr id="31" name="圖片 30" descr="一張含有 字型, 圖形, 平面設計, 標誌 的圖片&#10;&#10;自動產生的描述">
            <a:extLst>
              <a:ext uri="{FF2B5EF4-FFF2-40B4-BE49-F238E27FC236}">
                <a16:creationId xmlns:a16="http://schemas.microsoft.com/office/drawing/2014/main" id="{C673CA3A-E700-F2C0-C3D8-EC6C6A4323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12" b="11315"/>
          <a:stretch/>
        </p:blipFill>
        <p:spPr>
          <a:xfrm>
            <a:off x="4946525" y="3107098"/>
            <a:ext cx="436538" cy="221814"/>
          </a:xfrm>
          <a:prstGeom prst="rect">
            <a:avLst/>
          </a:prstGeom>
        </p:spPr>
      </p:pic>
      <p:pic>
        <p:nvPicPr>
          <p:cNvPr id="32" name="圖片 31" descr="一張含有 字型, 圖形, 標誌, 平面設計 的圖片&#10;&#10;自動產生的描述">
            <a:extLst>
              <a:ext uri="{FF2B5EF4-FFF2-40B4-BE49-F238E27FC236}">
                <a16:creationId xmlns:a16="http://schemas.microsoft.com/office/drawing/2014/main" id="{677277CC-D15A-BAD1-2193-9733F5D849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235" y="3499100"/>
            <a:ext cx="1076900" cy="307040"/>
          </a:xfrm>
          <a:prstGeom prst="rect">
            <a:avLst/>
          </a:prstGeom>
        </p:spPr>
      </p:pic>
      <p:pic>
        <p:nvPicPr>
          <p:cNvPr id="35" name="圖片 34" descr="一張含有 圖形, 螢幕擷取畫面, 平面設計, 鮮豔 的圖片&#10;&#10;自動產生的描述">
            <a:extLst>
              <a:ext uri="{FF2B5EF4-FFF2-40B4-BE49-F238E27FC236}">
                <a16:creationId xmlns:a16="http://schemas.microsoft.com/office/drawing/2014/main" id="{29C4B2CA-7043-C9AC-438E-52F3F0603F8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22" y="4320093"/>
            <a:ext cx="1182862" cy="435108"/>
          </a:xfrm>
          <a:prstGeom prst="rect">
            <a:avLst/>
          </a:prstGeom>
        </p:spPr>
      </p:pic>
      <p:pic>
        <p:nvPicPr>
          <p:cNvPr id="36" name="圖片 35" descr="一張含有 黑色, 字型, 螢幕擷取畫面, 圖形 的圖片&#10;&#10;自動產生的描述">
            <a:extLst>
              <a:ext uri="{FF2B5EF4-FFF2-40B4-BE49-F238E27FC236}">
                <a16:creationId xmlns:a16="http://schemas.microsoft.com/office/drawing/2014/main" id="{FAC05700-6F3E-C7E0-97AC-16693285D07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886" y="4432231"/>
            <a:ext cx="966525" cy="284560"/>
          </a:xfrm>
          <a:prstGeom prst="rect">
            <a:avLst/>
          </a:prstGeom>
        </p:spPr>
      </p:pic>
      <p:pic>
        <p:nvPicPr>
          <p:cNvPr id="37" name="圖片 36" descr="一張含有 字型, 圖形, 平面設計, 標誌 的圖片&#10;&#10;自動產生的描述">
            <a:extLst>
              <a:ext uri="{FF2B5EF4-FFF2-40B4-BE49-F238E27FC236}">
                <a16:creationId xmlns:a16="http://schemas.microsoft.com/office/drawing/2014/main" id="{F21F9A83-8166-FF91-4488-15B6FB5376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58" y="4998628"/>
            <a:ext cx="714324" cy="211440"/>
          </a:xfrm>
          <a:prstGeom prst="rect">
            <a:avLst/>
          </a:prstGeom>
        </p:spPr>
      </p:pic>
      <p:pic>
        <p:nvPicPr>
          <p:cNvPr id="39" name="圖片 38" descr="一張含有 三角形 的圖片&#10;&#10;自動產生的描述">
            <a:extLst>
              <a:ext uri="{FF2B5EF4-FFF2-40B4-BE49-F238E27FC236}">
                <a16:creationId xmlns:a16="http://schemas.microsoft.com/office/drawing/2014/main" id="{D49EED5B-A603-464F-C151-88FA19D13FD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83" y="3568537"/>
            <a:ext cx="606753" cy="237603"/>
          </a:xfrm>
          <a:prstGeom prst="rect">
            <a:avLst/>
          </a:prstGeom>
        </p:spPr>
      </p:pic>
      <p:pic>
        <p:nvPicPr>
          <p:cNvPr id="40" name="圖片 39" descr="一張含有 文字, 字型, 標誌, 圖形 的圖片&#10;&#10;自動產生的描述">
            <a:extLst>
              <a:ext uri="{FF2B5EF4-FFF2-40B4-BE49-F238E27FC236}">
                <a16:creationId xmlns:a16="http://schemas.microsoft.com/office/drawing/2014/main" id="{9A8F95EC-4D0B-7F12-CC65-0D1C2BEE98D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364" y="3485808"/>
            <a:ext cx="1013637" cy="433944"/>
          </a:xfrm>
          <a:prstGeom prst="rect">
            <a:avLst/>
          </a:prstGeom>
        </p:spPr>
      </p:pic>
      <p:pic>
        <p:nvPicPr>
          <p:cNvPr id="41" name="圖片 40" descr="一張含有 字型, 圖形, 文字, 平面設計 的圖片&#10;&#10;自動產生的描述">
            <a:extLst>
              <a:ext uri="{FF2B5EF4-FFF2-40B4-BE49-F238E27FC236}">
                <a16:creationId xmlns:a16="http://schemas.microsoft.com/office/drawing/2014/main" id="{77CA5952-66BF-0CCC-D775-85E637535F5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32" y="4423821"/>
            <a:ext cx="1053393" cy="190851"/>
          </a:xfrm>
          <a:prstGeom prst="rect">
            <a:avLst/>
          </a:prstGeom>
        </p:spPr>
      </p:pic>
      <p:pic>
        <p:nvPicPr>
          <p:cNvPr id="42" name="圖片 41" descr="一張含有 標誌, 字型, 圖形, 文字 的圖片&#10;&#10;自動產生的描述">
            <a:extLst>
              <a:ext uri="{FF2B5EF4-FFF2-40B4-BE49-F238E27FC236}">
                <a16:creationId xmlns:a16="http://schemas.microsoft.com/office/drawing/2014/main" id="{F97CC449-3C7E-CD1C-F25F-8E378C1B152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31369" r="4959" b="33391"/>
          <a:stretch/>
        </p:blipFill>
        <p:spPr>
          <a:xfrm>
            <a:off x="7538980" y="4820829"/>
            <a:ext cx="891297" cy="177799"/>
          </a:xfrm>
          <a:prstGeom prst="rect">
            <a:avLst/>
          </a:prstGeom>
        </p:spPr>
      </p:pic>
      <p:pic>
        <p:nvPicPr>
          <p:cNvPr id="44" name="圖片 43" descr="一張含有 字型, 黑色, 圖形, 設計 的圖片&#10;&#10;自動產生的描述">
            <a:extLst>
              <a:ext uri="{FF2B5EF4-FFF2-40B4-BE49-F238E27FC236}">
                <a16:creationId xmlns:a16="http://schemas.microsoft.com/office/drawing/2014/main" id="{700E7E6A-CC25-22B8-12D9-2F097452848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21" y="5495318"/>
            <a:ext cx="891297" cy="340922"/>
          </a:xfrm>
          <a:prstGeom prst="rect">
            <a:avLst/>
          </a:prstGeom>
        </p:spPr>
      </p:pic>
      <p:pic>
        <p:nvPicPr>
          <p:cNvPr id="45" name="圖片 44" descr="一張含有 字型, 圖形, 文字, 標誌 的圖片&#10;&#10;自動產生的描述">
            <a:extLst>
              <a:ext uri="{FF2B5EF4-FFF2-40B4-BE49-F238E27FC236}">
                <a16:creationId xmlns:a16="http://schemas.microsoft.com/office/drawing/2014/main" id="{2916E448-D325-D43D-FC35-AB2413A27E8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533" y="5589595"/>
            <a:ext cx="891298" cy="224978"/>
          </a:xfrm>
          <a:prstGeom prst="rect">
            <a:avLst/>
          </a:prstGeom>
        </p:spPr>
      </p:pic>
      <p:pic>
        <p:nvPicPr>
          <p:cNvPr id="46" name="圖片 45" descr="一張含有 字型, 白色, 圖形, 文字 的圖片&#10;&#10;自動產生的描述">
            <a:extLst>
              <a:ext uri="{FF2B5EF4-FFF2-40B4-BE49-F238E27FC236}">
                <a16:creationId xmlns:a16="http://schemas.microsoft.com/office/drawing/2014/main" id="{6E2B6AC3-AA21-D287-3C13-78DAB517D22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4" t="37695" r="12103" b="38258"/>
          <a:stretch/>
        </p:blipFill>
        <p:spPr>
          <a:xfrm>
            <a:off x="6313215" y="5927592"/>
            <a:ext cx="1164369" cy="282559"/>
          </a:xfrm>
          <a:prstGeom prst="rect">
            <a:avLst/>
          </a:prstGeom>
        </p:spPr>
      </p:pic>
      <p:pic>
        <p:nvPicPr>
          <p:cNvPr id="47" name="圖片 46" descr="一張含有 字型, 圖形, 標誌, 螢幕擷取畫面 的圖片&#10;&#10;自動產生的描述">
            <a:extLst>
              <a:ext uri="{FF2B5EF4-FFF2-40B4-BE49-F238E27FC236}">
                <a16:creationId xmlns:a16="http://schemas.microsoft.com/office/drawing/2014/main" id="{E011F254-0A37-BEF4-D2BF-83F00519D1C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11" y="5845196"/>
            <a:ext cx="815248" cy="398567"/>
          </a:xfrm>
          <a:prstGeom prst="rect">
            <a:avLst/>
          </a:prstGeom>
        </p:spPr>
      </p:pic>
      <p:pic>
        <p:nvPicPr>
          <p:cNvPr id="49" name="圖片 48" descr="一張含有 文字, 字型, 圖形, 平面設計 的圖片&#10;&#10;自動產生的描述">
            <a:extLst>
              <a:ext uri="{FF2B5EF4-FFF2-40B4-BE49-F238E27FC236}">
                <a16:creationId xmlns:a16="http://schemas.microsoft.com/office/drawing/2014/main" id="{DDC3D4C5-A4D0-CFA6-1591-F6DE610C0F6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906" y="3110180"/>
            <a:ext cx="992489" cy="165336"/>
          </a:xfrm>
          <a:prstGeom prst="rect">
            <a:avLst/>
          </a:prstGeom>
        </p:spPr>
      </p:pic>
      <p:pic>
        <p:nvPicPr>
          <p:cNvPr id="50" name="圖片 49" descr="一張含有 字型, 圖形, 螢幕擷取畫面, 平面設計 的圖片&#10;&#10;自動產生的描述">
            <a:extLst>
              <a:ext uri="{FF2B5EF4-FFF2-40B4-BE49-F238E27FC236}">
                <a16:creationId xmlns:a16="http://schemas.microsoft.com/office/drawing/2014/main" id="{9D86210E-0BB4-C0CC-ECB0-42F09CB1DC1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19" y="3247928"/>
            <a:ext cx="743575" cy="568325"/>
          </a:xfrm>
          <a:prstGeom prst="rect">
            <a:avLst/>
          </a:prstGeom>
        </p:spPr>
      </p:pic>
      <p:pic>
        <p:nvPicPr>
          <p:cNvPr id="51" name="圖片 50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8E8B0830-FBE5-C106-1DB2-E53CD857328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992" y="3334843"/>
            <a:ext cx="950676" cy="372306"/>
          </a:xfrm>
          <a:prstGeom prst="rect">
            <a:avLst/>
          </a:prstGeom>
        </p:spPr>
      </p:pic>
      <p:pic>
        <p:nvPicPr>
          <p:cNvPr id="52" name="圖片 51" descr="一張含有 標誌, 圖形, 符號, 字型 的圖片&#10;&#10;自動產生的描述">
            <a:extLst>
              <a:ext uri="{FF2B5EF4-FFF2-40B4-BE49-F238E27FC236}">
                <a16:creationId xmlns:a16="http://schemas.microsoft.com/office/drawing/2014/main" id="{E27AA9DC-73A7-15A4-2BFD-BA04126100A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705" y="3742268"/>
            <a:ext cx="272743" cy="247900"/>
          </a:xfrm>
          <a:prstGeom prst="rect">
            <a:avLst/>
          </a:prstGeom>
        </p:spPr>
      </p:pic>
      <p:pic>
        <p:nvPicPr>
          <p:cNvPr id="53" name="圖片 52" descr="一張含有 圖形, 平面設計, 螢幕擷取畫面, 黑色 的圖片&#10;&#10;自動產生的描述">
            <a:extLst>
              <a:ext uri="{FF2B5EF4-FFF2-40B4-BE49-F238E27FC236}">
                <a16:creationId xmlns:a16="http://schemas.microsoft.com/office/drawing/2014/main" id="{0833AFAA-F632-51EE-446B-1C88B56DBC72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04" y="3809292"/>
            <a:ext cx="992489" cy="133447"/>
          </a:xfrm>
          <a:prstGeom prst="rect">
            <a:avLst/>
          </a:prstGeom>
        </p:spPr>
      </p:pic>
      <p:pic>
        <p:nvPicPr>
          <p:cNvPr id="54" name="圖片 53" descr="一張含有 字型, 圖形, 標誌, 平面設計 的圖片&#10;&#10;自動產生的描述">
            <a:extLst>
              <a:ext uri="{FF2B5EF4-FFF2-40B4-BE49-F238E27FC236}">
                <a16:creationId xmlns:a16="http://schemas.microsoft.com/office/drawing/2014/main" id="{7F2656C0-0B43-B634-1949-D1928627D46D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4" t="25730" r="15959" b="31295"/>
          <a:stretch/>
        </p:blipFill>
        <p:spPr>
          <a:xfrm>
            <a:off x="9029709" y="4071999"/>
            <a:ext cx="743576" cy="202947"/>
          </a:xfrm>
          <a:prstGeom prst="rect">
            <a:avLst/>
          </a:prstGeom>
        </p:spPr>
      </p:pic>
      <p:pic>
        <p:nvPicPr>
          <p:cNvPr id="55" name="圖片 54" descr="一張含有 螢幕擷取畫面, 黑色, 黑暗, 設計 的圖片&#10;&#10;自動產生的描述">
            <a:extLst>
              <a:ext uri="{FF2B5EF4-FFF2-40B4-BE49-F238E27FC236}">
                <a16:creationId xmlns:a16="http://schemas.microsoft.com/office/drawing/2014/main" id="{05BB76B5-FDD1-2037-E799-85C22E36AF3E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6" t="22892" r="13739" b="30631"/>
          <a:stretch/>
        </p:blipFill>
        <p:spPr>
          <a:xfrm>
            <a:off x="9830341" y="4026082"/>
            <a:ext cx="743574" cy="293642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6BCD613B-DE8D-9A43-5722-B55D295B8682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035" y="4107142"/>
            <a:ext cx="1156689" cy="127043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C69ED25D-DA85-87BF-2BD7-4AD9558F2293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858" y="4496295"/>
            <a:ext cx="731162" cy="144000"/>
          </a:xfrm>
          <a:prstGeom prst="rect">
            <a:avLst/>
          </a:prstGeom>
        </p:spPr>
      </p:pic>
      <p:pic>
        <p:nvPicPr>
          <p:cNvPr id="58" name="圖片 57" descr="一張含有 圖形, 字型, 平面設計, 螢幕擷取畫面 的圖片&#10;&#10;自動產生的描述">
            <a:extLst>
              <a:ext uri="{FF2B5EF4-FFF2-40B4-BE49-F238E27FC236}">
                <a16:creationId xmlns:a16="http://schemas.microsoft.com/office/drawing/2014/main" id="{E7732C25-3676-3C56-81F7-A79EDFCA298F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484" y="4494194"/>
            <a:ext cx="755197" cy="106448"/>
          </a:xfrm>
          <a:prstGeom prst="rect">
            <a:avLst/>
          </a:prstGeom>
        </p:spPr>
      </p:pic>
      <p:pic>
        <p:nvPicPr>
          <p:cNvPr id="60" name="圖片 59" descr="一張含有 字型, 圖形, 平面設計, 標誌 的圖片&#10;&#10;自動產生的描述">
            <a:extLst>
              <a:ext uri="{FF2B5EF4-FFF2-40B4-BE49-F238E27FC236}">
                <a16:creationId xmlns:a16="http://schemas.microsoft.com/office/drawing/2014/main" id="{971C37C4-F812-18E5-A153-27E518381B0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688" y="4766936"/>
            <a:ext cx="822062" cy="258066"/>
          </a:xfrm>
          <a:prstGeom prst="rect">
            <a:avLst/>
          </a:prstGeom>
        </p:spPr>
      </p:pic>
      <p:pic>
        <p:nvPicPr>
          <p:cNvPr id="61" name="圖片 60" descr="一張含有 文字, 字型, 圖形, 電子藍 的圖片&#10;&#10;自動產生的描述">
            <a:extLst>
              <a:ext uri="{FF2B5EF4-FFF2-40B4-BE49-F238E27FC236}">
                <a16:creationId xmlns:a16="http://schemas.microsoft.com/office/drawing/2014/main" id="{94FE87B7-B163-E3B1-66AF-B489D17C01DB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86" y="4790522"/>
            <a:ext cx="732476" cy="131134"/>
          </a:xfrm>
          <a:prstGeom prst="rect">
            <a:avLst/>
          </a:prstGeom>
        </p:spPr>
      </p:pic>
      <p:pic>
        <p:nvPicPr>
          <p:cNvPr id="62" name="圖片 61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50FE6E6D-E054-405E-A67D-9DFB6ACE2B39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29"/>
          <a:stretch/>
        </p:blipFill>
        <p:spPr>
          <a:xfrm>
            <a:off x="10856377" y="4766481"/>
            <a:ext cx="869854" cy="198917"/>
          </a:xfrm>
          <a:prstGeom prst="rect">
            <a:avLst/>
          </a:prstGeom>
        </p:spPr>
      </p:pic>
      <p:pic>
        <p:nvPicPr>
          <p:cNvPr id="64" name="圖片 63" descr="一張含有 圖形, 平面設計, 符號, 標誌 的圖片&#10;&#10;自動產生的描述">
            <a:extLst>
              <a:ext uri="{FF2B5EF4-FFF2-40B4-BE49-F238E27FC236}">
                <a16:creationId xmlns:a16="http://schemas.microsoft.com/office/drawing/2014/main" id="{C20A8F3E-0236-597B-9751-55C8129A9731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603" y="5180498"/>
            <a:ext cx="831516" cy="152076"/>
          </a:xfrm>
          <a:prstGeom prst="rect">
            <a:avLst/>
          </a:prstGeom>
        </p:spPr>
      </p:pic>
      <p:pic>
        <p:nvPicPr>
          <p:cNvPr id="65" name="圖片 64" descr="一張含有 圖形, 字型, 標誌, 平面設計 的圖片&#10;&#10;自動產生的描述">
            <a:extLst>
              <a:ext uri="{FF2B5EF4-FFF2-40B4-BE49-F238E27FC236}">
                <a16:creationId xmlns:a16="http://schemas.microsoft.com/office/drawing/2014/main" id="{3564D676-3B9E-271D-398D-FD32D490304F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t="29268" r="12282" b="23438"/>
          <a:stretch/>
        </p:blipFill>
        <p:spPr>
          <a:xfrm>
            <a:off x="9899407" y="5127614"/>
            <a:ext cx="857410" cy="226110"/>
          </a:xfrm>
          <a:prstGeom prst="rect">
            <a:avLst/>
          </a:prstGeom>
        </p:spPr>
      </p:pic>
      <p:pic>
        <p:nvPicPr>
          <p:cNvPr id="66" name="圖片 65" descr="一張含有 字型, 圖形, 標誌, 印刷術 的圖片&#10;&#10;自動產生的描述">
            <a:extLst>
              <a:ext uri="{FF2B5EF4-FFF2-40B4-BE49-F238E27FC236}">
                <a16:creationId xmlns:a16="http://schemas.microsoft.com/office/drawing/2014/main" id="{1256973C-2496-C4D1-27B1-5B0C4AE5749E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467" y="5131685"/>
            <a:ext cx="491519" cy="135499"/>
          </a:xfrm>
          <a:prstGeom prst="rect">
            <a:avLst/>
          </a:prstGeom>
        </p:spPr>
      </p:pic>
      <p:pic>
        <p:nvPicPr>
          <p:cNvPr id="67" name="圖片 66" descr="一張含有 螢幕擷取畫面, 圖形, 字型, 設計 的圖片&#10;&#10;自動產生的描述">
            <a:extLst>
              <a:ext uri="{FF2B5EF4-FFF2-40B4-BE49-F238E27FC236}">
                <a16:creationId xmlns:a16="http://schemas.microsoft.com/office/drawing/2014/main" id="{0DADE4A9-D26B-CBFC-4441-57EAA97C6E6A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856" y="5427274"/>
            <a:ext cx="822062" cy="282964"/>
          </a:xfrm>
          <a:prstGeom prst="rect">
            <a:avLst/>
          </a:prstGeom>
        </p:spPr>
      </p:pic>
      <p:pic>
        <p:nvPicPr>
          <p:cNvPr id="68" name="圖片 67" descr="一張含有 圖形, 字型, 標誌, 平面設計 的圖片&#10;&#10;自動產生的描述">
            <a:extLst>
              <a:ext uri="{FF2B5EF4-FFF2-40B4-BE49-F238E27FC236}">
                <a16:creationId xmlns:a16="http://schemas.microsoft.com/office/drawing/2014/main" id="{F09C9477-39D0-42CD-28A3-C47B377EEE09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003" y="5427274"/>
            <a:ext cx="988266" cy="284500"/>
          </a:xfrm>
          <a:prstGeom prst="rect">
            <a:avLst/>
          </a:prstGeom>
        </p:spPr>
      </p:pic>
      <p:pic>
        <p:nvPicPr>
          <p:cNvPr id="70" name="圖片 69" descr="一張含有 圖形, 字型, 平面設計, 標誌 的圖片&#10;&#10;自動產生的描述">
            <a:extLst>
              <a:ext uri="{FF2B5EF4-FFF2-40B4-BE49-F238E27FC236}">
                <a16:creationId xmlns:a16="http://schemas.microsoft.com/office/drawing/2014/main" id="{20CE0DCC-4EF6-3E97-0B95-529FF0A5AB8F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59" y="5767490"/>
            <a:ext cx="899882" cy="348661"/>
          </a:xfrm>
          <a:prstGeom prst="rect">
            <a:avLst/>
          </a:prstGeom>
        </p:spPr>
      </p:pic>
      <p:pic>
        <p:nvPicPr>
          <p:cNvPr id="71" name="圖片 70" descr="一張含有 圖形, 字型, 螢幕擷取畫面, 標誌 的圖片&#10;&#10;自動產生的描述">
            <a:extLst>
              <a:ext uri="{FF2B5EF4-FFF2-40B4-BE49-F238E27FC236}">
                <a16:creationId xmlns:a16="http://schemas.microsoft.com/office/drawing/2014/main" id="{F3CD1D8D-9318-64E3-EBDE-B09E2BD8DC77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688" y="5801517"/>
            <a:ext cx="660588" cy="199067"/>
          </a:xfrm>
          <a:prstGeom prst="rect">
            <a:avLst/>
          </a:prstGeom>
        </p:spPr>
      </p:pic>
      <p:pic>
        <p:nvPicPr>
          <p:cNvPr id="72" name="圖片 71" descr="一張含有 字型, 圖形, 平面設計, 紅色 的圖片&#10;&#10;自動產生的描述">
            <a:extLst>
              <a:ext uri="{FF2B5EF4-FFF2-40B4-BE49-F238E27FC236}">
                <a16:creationId xmlns:a16="http://schemas.microsoft.com/office/drawing/2014/main" id="{C7AC78E9-65DF-87D8-A8E2-16B6AE555783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166" y="5845196"/>
            <a:ext cx="660588" cy="128534"/>
          </a:xfrm>
          <a:prstGeom prst="rect">
            <a:avLst/>
          </a:prstGeom>
        </p:spPr>
      </p:pic>
      <p:sp>
        <p:nvSpPr>
          <p:cNvPr id="79" name="Line">
            <a:extLst>
              <a:ext uri="{FF2B5EF4-FFF2-40B4-BE49-F238E27FC236}">
                <a16:creationId xmlns:a16="http://schemas.microsoft.com/office/drawing/2014/main" id="{7923DEBE-63DA-1380-03BE-EB08A600CE03}"/>
              </a:ext>
            </a:extLst>
          </p:cNvPr>
          <p:cNvSpPr/>
          <p:nvPr/>
        </p:nvSpPr>
        <p:spPr>
          <a:xfrm>
            <a:off x="3136027" y="3107101"/>
            <a:ext cx="0" cy="3178575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1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80" name="Line">
            <a:extLst>
              <a:ext uri="{FF2B5EF4-FFF2-40B4-BE49-F238E27FC236}">
                <a16:creationId xmlns:a16="http://schemas.microsoft.com/office/drawing/2014/main" id="{702C7EE6-86FF-FA9A-541A-F2679CCA5C33}"/>
              </a:ext>
            </a:extLst>
          </p:cNvPr>
          <p:cNvSpPr/>
          <p:nvPr/>
        </p:nvSpPr>
        <p:spPr>
          <a:xfrm>
            <a:off x="5973954" y="3107101"/>
            <a:ext cx="0" cy="3178575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1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81" name="Line">
            <a:extLst>
              <a:ext uri="{FF2B5EF4-FFF2-40B4-BE49-F238E27FC236}">
                <a16:creationId xmlns:a16="http://schemas.microsoft.com/office/drawing/2014/main" id="{86AF10C7-990B-7324-2F8F-B65390C8184C}"/>
              </a:ext>
            </a:extLst>
          </p:cNvPr>
          <p:cNvSpPr/>
          <p:nvPr/>
        </p:nvSpPr>
        <p:spPr>
          <a:xfrm>
            <a:off x="8840256" y="3107101"/>
            <a:ext cx="0" cy="3178575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1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" name="Picture 20">
            <a:extLst>
              <a:ext uri="{FF2B5EF4-FFF2-40B4-BE49-F238E27FC236}">
                <a16:creationId xmlns:a16="http://schemas.microsoft.com/office/drawing/2014/main" id="{F340B405-37F8-E563-94B9-98AE1C2A6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631" y="3904505"/>
            <a:ext cx="1044000" cy="50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C3D1066-3216-E679-AB32-C079450DC6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6" b="15434"/>
          <a:stretch/>
        </p:blipFill>
        <p:spPr bwMode="auto">
          <a:xfrm>
            <a:off x="9052705" y="3096465"/>
            <a:ext cx="862636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3177A1C-6F2A-A609-65C0-4F8F6F222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487" y="3055650"/>
            <a:ext cx="89766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DE858FF-F0C4-CBF1-C636-D6BB51311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385" y="3351827"/>
            <a:ext cx="1116000" cy="53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20085B4-E560-AFD3-0402-7DDE68B65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756" y="3057927"/>
            <a:ext cx="648000" cy="3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2CE663A-FEDC-9B62-2FF1-833CE5A44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26" y="3895576"/>
            <a:ext cx="900000" cy="43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CFEDD53F-3FEC-2AB3-E80E-542F6EE27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7" t="22038" r="8348" b="12835"/>
          <a:stretch/>
        </p:blipFill>
        <p:spPr bwMode="auto">
          <a:xfrm>
            <a:off x="3502171" y="3976559"/>
            <a:ext cx="89709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36126520-DA50-C44F-7B70-3638B511DD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0" b="24386"/>
          <a:stretch/>
        </p:blipFill>
        <p:spPr bwMode="auto">
          <a:xfrm>
            <a:off x="6334498" y="4332955"/>
            <a:ext cx="1080000" cy="3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8DEA6CB1-2C55-305E-EFB5-1CDE3E0A6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908" y="3304996"/>
            <a:ext cx="89766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CL Software">
            <a:extLst>
              <a:ext uri="{FF2B5EF4-FFF2-40B4-BE49-F238E27FC236}">
                <a16:creationId xmlns:a16="http://schemas.microsoft.com/office/drawing/2014/main" id="{A33977FC-1296-1EFB-F6C8-D1F35D2D5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71" b="21967"/>
          <a:stretch/>
        </p:blipFill>
        <p:spPr bwMode="auto">
          <a:xfrm>
            <a:off x="10754171" y="3725170"/>
            <a:ext cx="935699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5727FF6E-6671-F3CD-B8E5-79F835AB7F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5" b="22791"/>
          <a:stretch/>
        </p:blipFill>
        <p:spPr bwMode="auto">
          <a:xfrm>
            <a:off x="6319399" y="4720880"/>
            <a:ext cx="1152000" cy="3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AF0D3A71-5A4E-4CB1-14CF-E8688775D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991" y="4785288"/>
            <a:ext cx="1080000" cy="51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AA622BAC-7D5B-F215-4AB5-5B542E9BF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6" b="16323"/>
          <a:stretch/>
        </p:blipFill>
        <p:spPr bwMode="auto">
          <a:xfrm>
            <a:off x="10848717" y="4377339"/>
            <a:ext cx="1008000" cy="2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DCC40255-8E35-8295-0BB4-E78AAFEE4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0" b="20868"/>
          <a:stretch/>
        </p:blipFill>
        <p:spPr bwMode="auto">
          <a:xfrm>
            <a:off x="7421390" y="5100640"/>
            <a:ext cx="1047273" cy="30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>
            <a:extLst>
              <a:ext uri="{FF2B5EF4-FFF2-40B4-BE49-F238E27FC236}">
                <a16:creationId xmlns:a16="http://schemas.microsoft.com/office/drawing/2014/main" id="{28493D47-57F4-BB03-2E4F-669CEDDAB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043" y="3012178"/>
            <a:ext cx="1047274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4A590DFD-5EE6-CFF1-6CE7-7B9D57352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237" y="5353724"/>
            <a:ext cx="822859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0C8C1B7-47A7-951F-3FA0-A2847F913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4" t="15583" r="9516" b="15968"/>
          <a:stretch/>
        </p:blipFill>
        <p:spPr bwMode="auto">
          <a:xfrm>
            <a:off x="6481343" y="3969557"/>
            <a:ext cx="87572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42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B777E82-1381-9D4A-57CB-B4DD9CB11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08" y="1412776"/>
            <a:ext cx="11270124" cy="424847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59C66AE-BDE2-F6E4-E2B3-E868E40E106D}"/>
              </a:ext>
            </a:extLst>
          </p:cNvPr>
          <p:cNvSpPr txBox="1"/>
          <p:nvPr/>
        </p:nvSpPr>
        <p:spPr>
          <a:xfrm>
            <a:off x="399785" y="404664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資訊代理商產業生態鏈</a:t>
            </a:r>
          </a:p>
        </p:txBody>
      </p:sp>
    </p:spTree>
    <p:extLst>
      <p:ext uri="{BB962C8B-B14F-4D97-AF65-F5344CB8AC3E}">
        <p14:creationId xmlns:p14="http://schemas.microsoft.com/office/powerpoint/2010/main" val="288429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ill_Style_0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_end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lide">
  <a:themeElements>
    <a:clrScheme name="自訂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2D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1b3fab-219d-4c24-965e-2a9850e1ed0a">
      <Terms xmlns="http://schemas.microsoft.com/office/infopath/2007/PartnerControls"/>
    </lcf76f155ced4ddcb4097134ff3c332f>
    <TaxCatchAll xmlns="02632f96-1023-4583-ae11-8ea7e326edab" xsi:nil="true"/>
    <_ApprovalAssignedTo xmlns="cb1b3fab-219d-4c24-965e-2a9850e1ed0a">
      <UserInfo>
        <DisplayName/>
        <AccountId xsi:nil="true"/>
        <AccountType/>
      </UserInfo>
    </_ApprovalAssignedTo>
    <_ApprovalSentBy xmlns="cb1b3fab-219d-4c24-965e-2a9850e1ed0a">
      <UserInfo>
        <DisplayName/>
        <AccountId xsi:nil="true"/>
        <AccountType/>
      </UserInfo>
    </_ApprovalSentBy>
    <_ApprovalStatus xmlns="cb1b3fab-219d-4c24-965e-2a9850e1ed0a">0</_ApprovalStatus>
    <_ApprovalRespondedBy xmlns="cb1b3fab-219d-4c24-965e-2a9850e1ed0a">
      <UserInfo>
        <DisplayName/>
        <AccountId xsi:nil="true"/>
        <AccountType/>
      </UserInfo>
    </_ApprovalResponded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074867DEB959246B02AE730F8ECE571" ma:contentTypeVersion="" ma:contentTypeDescription="建立新的文件。" ma:contentTypeScope="" ma:versionID="a4bbdcc825e583405c63977e98054bea">
  <xsd:schema xmlns:xsd="http://www.w3.org/2001/XMLSchema" xmlns:xs="http://www.w3.org/2001/XMLSchema" xmlns:p="http://schemas.microsoft.com/office/2006/metadata/properties" xmlns:ns2="cb1b3fab-219d-4c24-965e-2a9850e1ed0a" xmlns:ns3="02632f96-1023-4583-ae11-8ea7e326edab" targetNamespace="http://schemas.microsoft.com/office/2006/metadata/properties" ma:root="true" ma:fieldsID="d03975331c3596287adb0a091ff043e6" ns2:_="" ns3:_="">
    <xsd:import namespace="cb1b3fab-219d-4c24-965e-2a9850e1ed0a"/>
    <xsd:import namespace="02632f96-1023-4583-ae11-8ea7e326ed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ApprovalAssignedTo" minOccurs="0"/>
                <xsd:element ref="ns2:_ApprovalRespondedBy" minOccurs="0"/>
                <xsd:element ref="ns2:_ApprovalSentBy" minOccurs="0"/>
                <xsd:element ref="ns2:_Approval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b3fab-219d-4c24-965e-2a9850e1ed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影像標籤" ma:readOnly="false" ma:fieldId="{5cf76f15-5ced-4ddc-b409-7134ff3c332f}" ma:taxonomyMulti="true" ma:sspId="1092cbe1-73c0-4817-8750-1ddd5b57ba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pprovalAssignedTo" ma:index="24" nillable="true" ma:displayName="核准者" ma:list="UserInfo" ma:internalName="_ApprovalAssignedTo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RespondedBy" ma:index="25" nillable="true" ma:displayName="回應" ma:list="UserInfo" ma:internalName="_ApprovalRespondedBy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entBy" ma:index="26" nillable="true" ma:displayName="核准建立者" ma:list="UserInfo" ma:internalName="_ApprovalSent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tatus" ma:index="27" nillable="true" ma:displayName="核准狀態" ma:internalName="_Approval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632f96-1023-4583-ae11-8ea7e326eda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dc82d3c-91d7-4727-a09e-7bbd51291fcb}" ma:internalName="TaxCatchAll" ma:showField="CatchAllData" ma:web="02632f96-1023-4583-ae11-8ea7e326ed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1436FF-731B-4B31-860F-5F5FC04217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F18989-2F47-4155-AD8D-985B201C5500}">
  <ds:schemaRefs>
    <ds:schemaRef ds:uri="02632f96-1023-4583-ae11-8ea7e326edab"/>
    <ds:schemaRef ds:uri="cb1b3fab-219d-4c24-965e-2a9850e1ed0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09F12C2-CE0D-4A4D-B56A-54D331AD0414}">
  <ds:schemaRefs>
    <ds:schemaRef ds:uri="02632f96-1023-4583-ae11-8ea7e326edab"/>
    <ds:schemaRef ds:uri="cb1b3fab-219d-4c24-965e-2a9850e1ed0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10270</TotalTime>
  <Words>1111</Words>
  <Application>Microsoft Office PowerPoint</Application>
  <PresentationFormat>寬螢幕</PresentationFormat>
  <Paragraphs>149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18</vt:i4>
      </vt:variant>
    </vt:vector>
  </HeadingPairs>
  <TitlesOfParts>
    <vt:vector size="29" baseType="lpstr">
      <vt:lpstr>Meiryo UI</vt:lpstr>
      <vt:lpstr>微軟正黑體</vt:lpstr>
      <vt:lpstr>Arial</vt:lpstr>
      <vt:lpstr>Calibri</vt:lpstr>
      <vt:lpstr>Calibri Light</vt:lpstr>
      <vt:lpstr>Wingdings</vt:lpstr>
      <vt:lpstr>封面</vt:lpstr>
      <vt:lpstr>Office 佈景主題</vt:lpstr>
      <vt:lpstr>1_Office 佈景主題</vt:lpstr>
      <vt:lpstr>cover_ending</vt:lpstr>
      <vt:lpstr>slide</vt:lpstr>
      <vt:lpstr>零壹科技 實習與職涯招募  人力資源中心</vt:lpstr>
      <vt:lpstr>PowerPoint 簡報</vt:lpstr>
      <vt:lpstr>歷史沿革</vt:lpstr>
      <vt:lpstr>零壹科技集團  台灣據點分佈</vt:lpstr>
      <vt:lpstr>零壹科技集團  海外據點分佈🌏</vt:lpstr>
      <vt:lpstr>專業團隊的服務能量</vt:lpstr>
      <vt:lpstr>PowerPoint 簡報</vt:lpstr>
      <vt:lpstr>國際級的「生態圈」合作夥伴</vt:lpstr>
      <vt:lpstr>PowerPoint 簡報</vt:lpstr>
      <vt:lpstr>PowerPoint 簡報</vt:lpstr>
      <vt:lpstr>完整教育訓練</vt:lpstr>
      <vt:lpstr>完善福利制度</vt:lpstr>
      <vt:lpstr>PowerPoint 簡報</vt:lpstr>
      <vt:lpstr>PowerPoint 簡報</vt:lpstr>
      <vt:lpstr>徵才訊息</vt:lpstr>
      <vt:lpstr>PowerPoint 簡報</vt:lpstr>
      <vt:lpstr>加入零壹，從這裡出發</vt:lpstr>
      <vt:lpstr>專業服務 卓越標竿 COMMIT TO EXCELLENCE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零壹科技簡報公版</dc:title>
  <dc:creator>Will Huang</dc:creator>
  <cp:keywords>v42</cp:keywords>
  <cp:lastModifiedBy>Debby Chen-陳媛媛</cp:lastModifiedBy>
  <cp:revision>604</cp:revision>
  <cp:lastPrinted>2016-04-11T05:43:18Z</cp:lastPrinted>
  <dcterms:created xsi:type="dcterms:W3CDTF">2014-03-28T01:49:46Z</dcterms:created>
  <dcterms:modified xsi:type="dcterms:W3CDTF">2026-06-12T10:33:55Z</dcterms:modified>
  <cp:version>4_2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0x0101001074867DEB959246B02AE730F8ECE571</vt:lpwstr>
  </property>
  <property fmtid="{D5CDD505-2E9C-101B-9397-08002B2CF9AE}" pid="3" name="MediaServiceImageTags">
    <vt:lpwstr/>
  </property>
</Properties>
</file>